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notesSlides/notesSlide35.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notesSlides/notesSlide36.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notesSlides/notesSlide37.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notesSlides/notesSlide34.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notesSlides/notesSlide31.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2"/>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1319" r:id="rId60"/>
    <p:sldId id="1320" r:id="rId61"/>
    <p:sldId id="1321" r:id="rId62"/>
    <p:sldId id="1322" r:id="rId63"/>
    <p:sldId id="1323" r:id="rId64"/>
    <p:sldId id="267" r:id="rId65"/>
    <p:sldId id="272" r:id="rId66"/>
    <p:sldId id="273" r:id="rId67"/>
    <p:sldId id="596" r:id="rId68"/>
    <p:sldId id="597" r:id="rId69"/>
    <p:sldId id="598" r:id="rId70"/>
    <p:sldId id="599" r:id="rId71"/>
    <p:sldId id="602" r:id="rId72"/>
    <p:sldId id="1356" r:id="rId73"/>
    <p:sldId id="604" r:id="rId74"/>
    <p:sldId id="605" r:id="rId75"/>
    <p:sldId id="606" r:id="rId76"/>
    <p:sldId id="607" r:id="rId77"/>
    <p:sldId id="285" r:id="rId78"/>
    <p:sldId id="286" r:id="rId79"/>
    <p:sldId id="289" r:id="rId80"/>
    <p:sldId id="290" r:id="rId81"/>
    <p:sldId id="292" r:id="rId82"/>
    <p:sldId id="293" r:id="rId83"/>
    <p:sldId id="848" r:id="rId84"/>
    <p:sldId id="849" r:id="rId85"/>
    <p:sldId id="1324" r:id="rId86"/>
    <p:sldId id="851" r:id="rId87"/>
    <p:sldId id="331" r:id="rId88"/>
    <p:sldId id="1144" r:id="rId89"/>
    <p:sldId id="336" r:id="rId90"/>
    <p:sldId id="852" r:id="rId91"/>
    <p:sldId id="334" r:id="rId92"/>
    <p:sldId id="294" r:id="rId93"/>
    <p:sldId id="295" r:id="rId94"/>
    <p:sldId id="296" r:id="rId95"/>
    <p:sldId id="297" r:id="rId96"/>
    <p:sldId id="298" r:id="rId97"/>
    <p:sldId id="302" r:id="rId98"/>
    <p:sldId id="1278" r:id="rId99"/>
    <p:sldId id="1351" r:id="rId100"/>
    <p:sldId id="1104" r:id="rId101"/>
    <p:sldId id="1147" r:id="rId102"/>
    <p:sldId id="1150" r:id="rId103"/>
    <p:sldId id="305" r:id="rId104"/>
    <p:sldId id="1151" r:id="rId105"/>
    <p:sldId id="306" r:id="rId106"/>
    <p:sldId id="307" r:id="rId107"/>
    <p:sldId id="308" r:id="rId108"/>
    <p:sldId id="1105" r:id="rId109"/>
    <p:sldId id="1148" r:id="rId110"/>
    <p:sldId id="1152" r:id="rId111"/>
    <p:sldId id="311" r:id="rId112"/>
    <p:sldId id="1153" r:id="rId113"/>
    <p:sldId id="312" r:id="rId114"/>
    <p:sldId id="313" r:id="rId115"/>
    <p:sldId id="314" r:id="rId116"/>
    <p:sldId id="1242" r:id="rId117"/>
    <p:sldId id="1325" r:id="rId118"/>
    <p:sldId id="315" r:id="rId119"/>
    <p:sldId id="316" r:id="rId120"/>
    <p:sldId id="1158" r:id="rId121"/>
    <p:sldId id="1156" r:id="rId122"/>
    <p:sldId id="1109" r:id="rId123"/>
    <p:sldId id="1157" r:id="rId124"/>
    <p:sldId id="1110" r:id="rId125"/>
    <p:sldId id="1326" r:id="rId126"/>
    <p:sldId id="1327" r:id="rId127"/>
    <p:sldId id="1078" r:id="rId128"/>
    <p:sldId id="319" r:id="rId129"/>
    <p:sldId id="847" r:id="rId130"/>
    <p:sldId id="320" r:id="rId131"/>
    <p:sldId id="1149" r:id="rId132"/>
    <p:sldId id="1111" r:id="rId133"/>
    <p:sldId id="1154" r:id="rId134"/>
    <p:sldId id="1107" r:id="rId135"/>
    <p:sldId id="1155" r:id="rId136"/>
    <p:sldId id="1108" r:id="rId137"/>
    <p:sldId id="1106" r:id="rId138"/>
    <p:sldId id="321" r:id="rId139"/>
    <p:sldId id="322" r:id="rId140"/>
    <p:sldId id="323" r:id="rId141"/>
    <p:sldId id="324" r:id="rId142"/>
    <p:sldId id="325" r:id="rId143"/>
    <p:sldId id="326" r:id="rId144"/>
    <p:sldId id="327" r:id="rId145"/>
    <p:sldId id="328" r:id="rId146"/>
    <p:sldId id="329" r:id="rId147"/>
    <p:sldId id="330" r:id="rId148"/>
    <p:sldId id="337" r:id="rId149"/>
    <p:sldId id="338" r:id="rId150"/>
    <p:sldId id="339" r:id="rId151"/>
    <p:sldId id="1159" r:id="rId152"/>
    <p:sldId id="1163" r:id="rId153"/>
    <p:sldId id="1160" r:id="rId154"/>
    <p:sldId id="1164" r:id="rId155"/>
    <p:sldId id="1161" r:id="rId156"/>
    <p:sldId id="1165" r:id="rId157"/>
    <p:sldId id="1167" r:id="rId158"/>
    <p:sldId id="1162" r:id="rId159"/>
    <p:sldId id="1166" r:id="rId160"/>
    <p:sldId id="1140" r:id="rId161"/>
    <p:sldId id="340" r:id="rId162"/>
    <p:sldId id="341" r:id="rId163"/>
    <p:sldId id="342" r:id="rId164"/>
    <p:sldId id="343" r:id="rId165"/>
    <p:sldId id="344" r:id="rId166"/>
    <p:sldId id="345" r:id="rId167"/>
    <p:sldId id="346" r:id="rId168"/>
    <p:sldId id="347" r:id="rId169"/>
    <p:sldId id="348" r:id="rId170"/>
    <p:sldId id="349" r:id="rId171"/>
    <p:sldId id="350" r:id="rId172"/>
    <p:sldId id="351" r:id="rId173"/>
    <p:sldId id="352" r:id="rId174"/>
    <p:sldId id="1079" r:id="rId175"/>
    <p:sldId id="1080" r:id="rId176"/>
    <p:sldId id="353" r:id="rId177"/>
    <p:sldId id="354" r:id="rId178"/>
    <p:sldId id="1007" r:id="rId179"/>
    <p:sldId id="355" r:id="rId180"/>
    <p:sldId id="356" r:id="rId181"/>
    <p:sldId id="357" r:id="rId182"/>
    <p:sldId id="358" r:id="rId183"/>
    <p:sldId id="359" r:id="rId184"/>
    <p:sldId id="1328" r:id="rId185"/>
    <p:sldId id="361" r:id="rId186"/>
    <p:sldId id="1131" r:id="rId187"/>
    <p:sldId id="362" r:id="rId188"/>
    <p:sldId id="365" r:id="rId189"/>
    <p:sldId id="1382" r:id="rId190"/>
    <p:sldId id="366" r:id="rId191"/>
    <p:sldId id="367" r:id="rId192"/>
    <p:sldId id="368" r:id="rId193"/>
    <p:sldId id="369" r:id="rId194"/>
    <p:sldId id="371" r:id="rId195"/>
    <p:sldId id="1126" r:id="rId196"/>
    <p:sldId id="372" r:id="rId197"/>
    <p:sldId id="1125" r:id="rId198"/>
    <p:sldId id="373" r:id="rId199"/>
    <p:sldId id="374" r:id="rId200"/>
    <p:sldId id="375" r:id="rId201"/>
    <p:sldId id="376" r:id="rId202"/>
    <p:sldId id="377" r:id="rId203"/>
    <p:sldId id="380" r:id="rId204"/>
    <p:sldId id="381" r:id="rId205"/>
    <p:sldId id="382" r:id="rId206"/>
    <p:sldId id="383" r:id="rId207"/>
    <p:sldId id="1273" r:id="rId208"/>
    <p:sldId id="1335" r:id="rId209"/>
    <p:sldId id="1336" r:id="rId210"/>
    <p:sldId id="1081" r:id="rId211"/>
    <p:sldId id="384" r:id="rId212"/>
    <p:sldId id="385" r:id="rId213"/>
    <p:sldId id="386" r:id="rId214"/>
    <p:sldId id="387" r:id="rId215"/>
    <p:sldId id="388" r:id="rId216"/>
    <p:sldId id="389" r:id="rId217"/>
    <p:sldId id="390" r:id="rId218"/>
    <p:sldId id="391" r:id="rId219"/>
    <p:sldId id="853" r:id="rId220"/>
    <p:sldId id="1102" r:id="rId221"/>
    <p:sldId id="857" r:id="rId222"/>
    <p:sldId id="858" r:id="rId223"/>
    <p:sldId id="1251" r:id="rId224"/>
    <p:sldId id="393" r:id="rId225"/>
    <p:sldId id="394" r:id="rId226"/>
    <p:sldId id="395" r:id="rId227"/>
    <p:sldId id="397" r:id="rId228"/>
    <p:sldId id="398" r:id="rId229"/>
    <p:sldId id="402" r:id="rId230"/>
    <p:sldId id="1357" r:id="rId231"/>
    <p:sldId id="403" r:id="rId232"/>
    <p:sldId id="404" r:id="rId233"/>
    <p:sldId id="405" r:id="rId234"/>
    <p:sldId id="406" r:id="rId235"/>
    <p:sldId id="413" r:id="rId236"/>
    <p:sldId id="414" r:id="rId237"/>
    <p:sldId id="415" r:id="rId238"/>
    <p:sldId id="416" r:id="rId239"/>
    <p:sldId id="417" r:id="rId240"/>
    <p:sldId id="418" r:id="rId241"/>
    <p:sldId id="419" r:id="rId242"/>
    <p:sldId id="420" r:id="rId243"/>
    <p:sldId id="421" r:id="rId244"/>
    <p:sldId id="1113" r:id="rId245"/>
    <p:sldId id="1211" r:id="rId246"/>
    <p:sldId id="1042" r:id="rId247"/>
    <p:sldId id="1114" r:id="rId248"/>
    <p:sldId id="1127" r:id="rId249"/>
    <p:sldId id="1115" r:id="rId250"/>
    <p:sldId id="1116" r:id="rId251"/>
    <p:sldId id="428" r:id="rId252"/>
    <p:sldId id="429" r:id="rId253"/>
    <p:sldId id="1128" r:id="rId254"/>
    <p:sldId id="1248" r:id="rId255"/>
    <p:sldId id="1215" r:id="rId256"/>
    <p:sldId id="1249" r:id="rId257"/>
    <p:sldId id="1212" r:id="rId258"/>
    <p:sldId id="1213" r:id="rId259"/>
    <p:sldId id="1216" r:id="rId260"/>
    <p:sldId id="1210" r:id="rId261"/>
    <p:sldId id="1250" r:id="rId262"/>
    <p:sldId id="1217" r:id="rId263"/>
    <p:sldId id="1226" r:id="rId264"/>
    <p:sldId id="434" r:id="rId265"/>
    <p:sldId id="1358" r:id="rId266"/>
    <p:sldId id="436" r:id="rId267"/>
    <p:sldId id="437" r:id="rId268"/>
    <p:sldId id="438" r:id="rId269"/>
    <p:sldId id="443" r:id="rId270"/>
    <p:sldId id="445" r:id="rId271"/>
    <p:sldId id="446" r:id="rId272"/>
    <p:sldId id="1329" r:id="rId273"/>
    <p:sldId id="1330" r:id="rId274"/>
    <p:sldId id="1331" r:id="rId275"/>
    <p:sldId id="1332" r:id="rId276"/>
    <p:sldId id="1333" r:id="rId277"/>
    <p:sldId id="1334" r:id="rId278"/>
    <p:sldId id="440" r:id="rId279"/>
    <p:sldId id="441" r:id="rId280"/>
    <p:sldId id="442" r:id="rId281"/>
    <p:sldId id="453" r:id="rId282"/>
    <p:sldId id="454" r:id="rId283"/>
    <p:sldId id="455" r:id="rId284"/>
    <p:sldId id="456" r:id="rId285"/>
    <p:sldId id="1059" r:id="rId286"/>
    <p:sldId id="1060" r:id="rId287"/>
    <p:sldId id="457" r:id="rId288"/>
    <p:sldId id="458" r:id="rId289"/>
    <p:sldId id="459" r:id="rId290"/>
    <p:sldId id="460" r:id="rId291"/>
    <p:sldId id="461" r:id="rId292"/>
    <p:sldId id="462" r:id="rId293"/>
    <p:sldId id="463" r:id="rId294"/>
    <p:sldId id="464" r:id="rId295"/>
    <p:sldId id="467" r:id="rId296"/>
    <p:sldId id="468" r:id="rId297"/>
    <p:sldId id="470" r:id="rId298"/>
    <p:sldId id="471" r:id="rId299"/>
    <p:sldId id="472" r:id="rId300"/>
    <p:sldId id="473" r:id="rId301"/>
    <p:sldId id="477" r:id="rId302"/>
    <p:sldId id="478" r:id="rId303"/>
    <p:sldId id="479" r:id="rId304"/>
    <p:sldId id="480" r:id="rId305"/>
    <p:sldId id="481" r:id="rId306"/>
    <p:sldId id="482" r:id="rId307"/>
    <p:sldId id="483" r:id="rId308"/>
    <p:sldId id="484" r:id="rId309"/>
    <p:sldId id="485" r:id="rId310"/>
    <p:sldId id="486" r:id="rId311"/>
    <p:sldId id="487" r:id="rId312"/>
    <p:sldId id="488" r:id="rId313"/>
    <p:sldId id="489" r:id="rId314"/>
    <p:sldId id="490" r:id="rId315"/>
    <p:sldId id="491" r:id="rId316"/>
    <p:sldId id="492" r:id="rId317"/>
    <p:sldId id="493" r:id="rId318"/>
    <p:sldId id="494" r:id="rId319"/>
    <p:sldId id="495" r:id="rId320"/>
    <p:sldId id="496" r:id="rId321"/>
    <p:sldId id="497" r:id="rId322"/>
    <p:sldId id="1354" r:id="rId323"/>
    <p:sldId id="498" r:id="rId324"/>
    <p:sldId id="499" r:id="rId325"/>
    <p:sldId id="500" r:id="rId326"/>
    <p:sldId id="501" r:id="rId327"/>
    <p:sldId id="1196" r:id="rId328"/>
    <p:sldId id="502" r:id="rId329"/>
    <p:sldId id="504" r:id="rId330"/>
    <p:sldId id="505" r:id="rId331"/>
    <p:sldId id="506" r:id="rId332"/>
    <p:sldId id="507" r:id="rId333"/>
    <p:sldId id="508" r:id="rId334"/>
    <p:sldId id="1274" r:id="rId335"/>
    <p:sldId id="509" r:id="rId336"/>
    <p:sldId id="510" r:id="rId337"/>
    <p:sldId id="1197" r:id="rId338"/>
    <p:sldId id="511" r:id="rId339"/>
    <p:sldId id="512" r:id="rId340"/>
    <p:sldId id="513" r:id="rId341"/>
    <p:sldId id="1198" r:id="rId342"/>
    <p:sldId id="1355" r:id="rId343"/>
    <p:sldId id="514" r:id="rId344"/>
    <p:sldId id="515" r:id="rId345"/>
    <p:sldId id="1272" r:id="rId346"/>
    <p:sldId id="516" r:id="rId347"/>
    <p:sldId id="517" r:id="rId348"/>
    <p:sldId id="518" r:id="rId349"/>
    <p:sldId id="519" r:id="rId350"/>
    <p:sldId id="520" r:id="rId351"/>
    <p:sldId id="521" r:id="rId352"/>
    <p:sldId id="522" r:id="rId353"/>
    <p:sldId id="523" r:id="rId354"/>
    <p:sldId id="1123" r:id="rId355"/>
    <p:sldId id="524" r:id="rId356"/>
    <p:sldId id="1124" r:id="rId357"/>
    <p:sldId id="525" r:id="rId358"/>
    <p:sldId id="526" r:id="rId359"/>
    <p:sldId id="527" r:id="rId360"/>
    <p:sldId id="1122" r:id="rId361"/>
    <p:sldId id="529" r:id="rId362"/>
    <p:sldId id="530" r:id="rId363"/>
    <p:sldId id="531" r:id="rId364"/>
    <p:sldId id="532" r:id="rId365"/>
    <p:sldId id="533" r:id="rId366"/>
    <p:sldId id="534" r:id="rId367"/>
    <p:sldId id="535" r:id="rId368"/>
    <p:sldId id="536" r:id="rId369"/>
    <p:sldId id="537" r:id="rId370"/>
    <p:sldId id="538" r:id="rId371"/>
    <p:sldId id="539" r:id="rId372"/>
    <p:sldId id="540" r:id="rId373"/>
    <p:sldId id="541" r:id="rId374"/>
    <p:sldId id="542" r:id="rId375"/>
    <p:sldId id="543" r:id="rId376"/>
    <p:sldId id="1121" r:id="rId377"/>
    <p:sldId id="544" r:id="rId378"/>
    <p:sldId id="545" r:id="rId379"/>
    <p:sldId id="546" r:id="rId380"/>
    <p:sldId id="547" r:id="rId381"/>
    <p:sldId id="548" r:id="rId382"/>
    <p:sldId id="549" r:id="rId383"/>
    <p:sldId id="550" r:id="rId384"/>
    <p:sldId id="551" r:id="rId385"/>
    <p:sldId id="552" r:id="rId386"/>
    <p:sldId id="553" r:id="rId387"/>
    <p:sldId id="554" r:id="rId388"/>
    <p:sldId id="555" r:id="rId389"/>
    <p:sldId id="556" r:id="rId390"/>
    <p:sldId id="557" r:id="rId391"/>
    <p:sldId id="55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860" r:id="rId406"/>
    <p:sldId id="861" r:id="rId407"/>
    <p:sldId id="862" r:id="rId408"/>
    <p:sldId id="632" r:id="rId409"/>
    <p:sldId id="633" r:id="rId410"/>
    <p:sldId id="634" r:id="rId411"/>
    <p:sldId id="1086" r:id="rId412"/>
    <p:sldId id="635" r:id="rId413"/>
    <p:sldId id="1087" r:id="rId414"/>
    <p:sldId id="636" r:id="rId415"/>
    <p:sldId id="637" r:id="rId416"/>
    <p:sldId id="1088" r:id="rId417"/>
    <p:sldId id="638" r:id="rId418"/>
    <p:sldId id="639" r:id="rId419"/>
    <p:sldId id="640" r:id="rId420"/>
    <p:sldId id="642" r:id="rId421"/>
    <p:sldId id="643" r:id="rId422"/>
    <p:sldId id="644" r:id="rId423"/>
    <p:sldId id="645" r:id="rId424"/>
    <p:sldId id="646" r:id="rId425"/>
    <p:sldId id="647" r:id="rId426"/>
    <p:sldId id="648" r:id="rId427"/>
    <p:sldId id="649" r:id="rId428"/>
    <p:sldId id="650" r:id="rId429"/>
    <p:sldId id="651" r:id="rId430"/>
    <p:sldId id="652" r:id="rId431"/>
    <p:sldId id="653" r:id="rId432"/>
    <p:sldId id="654" r:id="rId433"/>
    <p:sldId id="655" r:id="rId434"/>
    <p:sldId id="656" r:id="rId435"/>
    <p:sldId id="657" r:id="rId436"/>
    <p:sldId id="658" r:id="rId437"/>
    <p:sldId id="669" r:id="rId438"/>
    <p:sldId id="670" r:id="rId439"/>
    <p:sldId id="1139" r:id="rId440"/>
    <p:sldId id="661" r:id="rId441"/>
    <p:sldId id="662" r:id="rId442"/>
    <p:sldId id="663" r:id="rId443"/>
    <p:sldId id="1132" r:id="rId444"/>
    <p:sldId id="668" r:id="rId445"/>
    <p:sldId id="672" r:id="rId446"/>
    <p:sldId id="673" r:id="rId447"/>
    <p:sldId id="1136" r:id="rId448"/>
    <p:sldId id="1137" r:id="rId449"/>
    <p:sldId id="1138" r:id="rId450"/>
    <p:sldId id="675" r:id="rId451"/>
    <p:sldId id="676" r:id="rId452"/>
    <p:sldId id="677" r:id="rId453"/>
    <p:sldId id="678" r:id="rId454"/>
    <p:sldId id="679" r:id="rId455"/>
    <p:sldId id="680" r:id="rId456"/>
    <p:sldId id="681" r:id="rId457"/>
    <p:sldId id="682" r:id="rId458"/>
    <p:sldId id="683" r:id="rId459"/>
    <p:sldId id="684" r:id="rId460"/>
    <p:sldId id="686" r:id="rId461"/>
    <p:sldId id="1337" r:id="rId462"/>
    <p:sldId id="688" r:id="rId463"/>
    <p:sldId id="691" r:id="rId464"/>
    <p:sldId id="1133" r:id="rId465"/>
    <p:sldId id="692" r:id="rId466"/>
    <p:sldId id="1134" r:id="rId467"/>
    <p:sldId id="1135" r:id="rId468"/>
    <p:sldId id="693" r:id="rId469"/>
    <p:sldId id="689" r:id="rId470"/>
    <p:sldId id="690" r:id="rId471"/>
    <p:sldId id="694" r:id="rId472"/>
    <p:sldId id="695" r:id="rId473"/>
    <p:sldId id="696" r:id="rId474"/>
    <p:sldId id="697" r:id="rId475"/>
    <p:sldId id="698" r:id="rId476"/>
    <p:sldId id="1338" r:id="rId477"/>
    <p:sldId id="699" r:id="rId478"/>
    <p:sldId id="700" r:id="rId479"/>
    <p:sldId id="707" r:id="rId480"/>
    <p:sldId id="701" r:id="rId481"/>
    <p:sldId id="702" r:id="rId482"/>
    <p:sldId id="703" r:id="rId483"/>
    <p:sldId id="704" r:id="rId484"/>
    <p:sldId id="1130" r:id="rId485"/>
    <p:sldId id="705" r:id="rId486"/>
    <p:sldId id="708" r:id="rId487"/>
    <p:sldId id="1089" r:id="rId488"/>
    <p:sldId id="864" r:id="rId489"/>
    <p:sldId id="709" r:id="rId490"/>
    <p:sldId id="710" r:id="rId491"/>
    <p:sldId id="711" r:id="rId492"/>
    <p:sldId id="712" r:id="rId493"/>
    <p:sldId id="713" r:id="rId494"/>
    <p:sldId id="714" r:id="rId495"/>
    <p:sldId id="715" r:id="rId496"/>
    <p:sldId id="716" r:id="rId497"/>
    <p:sldId id="717" r:id="rId498"/>
    <p:sldId id="718" r:id="rId499"/>
    <p:sldId id="719" r:id="rId500"/>
    <p:sldId id="720" r:id="rId501"/>
    <p:sldId id="721" r:id="rId502"/>
    <p:sldId id="722" r:id="rId503"/>
    <p:sldId id="723" r:id="rId504"/>
    <p:sldId id="724" r:id="rId505"/>
    <p:sldId id="725" r:id="rId506"/>
    <p:sldId id="726" r:id="rId507"/>
    <p:sldId id="727" r:id="rId508"/>
    <p:sldId id="728" r:id="rId509"/>
    <p:sldId id="729" r:id="rId510"/>
    <p:sldId id="730" r:id="rId511"/>
    <p:sldId id="731" r:id="rId512"/>
    <p:sldId id="732" r:id="rId513"/>
    <p:sldId id="733" r:id="rId514"/>
    <p:sldId id="734" r:id="rId515"/>
    <p:sldId id="735" r:id="rId516"/>
    <p:sldId id="736" r:id="rId517"/>
    <p:sldId id="737" r:id="rId518"/>
    <p:sldId id="738" r:id="rId519"/>
    <p:sldId id="739" r:id="rId520"/>
    <p:sldId id="740" r:id="rId521"/>
    <p:sldId id="741" r:id="rId522"/>
    <p:sldId id="742" r:id="rId523"/>
    <p:sldId id="743" r:id="rId524"/>
    <p:sldId id="744" r:id="rId525"/>
    <p:sldId id="745" r:id="rId526"/>
    <p:sldId id="746" r:id="rId527"/>
    <p:sldId id="747" r:id="rId528"/>
    <p:sldId id="748" r:id="rId529"/>
    <p:sldId id="749" r:id="rId530"/>
    <p:sldId id="750" r:id="rId531"/>
    <p:sldId id="751" r:id="rId532"/>
    <p:sldId id="752" r:id="rId533"/>
    <p:sldId id="753" r:id="rId534"/>
    <p:sldId id="754" r:id="rId535"/>
    <p:sldId id="755" r:id="rId536"/>
    <p:sldId id="756" r:id="rId537"/>
    <p:sldId id="757" r:id="rId538"/>
    <p:sldId id="758" r:id="rId539"/>
    <p:sldId id="759" r:id="rId540"/>
    <p:sldId id="760" r:id="rId541"/>
    <p:sldId id="761" r:id="rId542"/>
    <p:sldId id="762" r:id="rId543"/>
    <p:sldId id="763" r:id="rId544"/>
    <p:sldId id="764" r:id="rId545"/>
    <p:sldId id="765" r:id="rId546"/>
    <p:sldId id="766" r:id="rId547"/>
    <p:sldId id="767" r:id="rId548"/>
    <p:sldId id="768" r:id="rId549"/>
    <p:sldId id="769" r:id="rId550"/>
    <p:sldId id="770" r:id="rId551"/>
    <p:sldId id="771" r:id="rId552"/>
    <p:sldId id="772" r:id="rId553"/>
    <p:sldId id="773" r:id="rId554"/>
    <p:sldId id="774" r:id="rId555"/>
    <p:sldId id="775" r:id="rId556"/>
    <p:sldId id="776" r:id="rId557"/>
    <p:sldId id="777" r:id="rId558"/>
    <p:sldId id="778" r:id="rId559"/>
    <p:sldId id="779" r:id="rId560"/>
    <p:sldId id="780" r:id="rId561"/>
    <p:sldId id="781" r:id="rId562"/>
    <p:sldId id="782" r:id="rId563"/>
    <p:sldId id="783" r:id="rId564"/>
    <p:sldId id="784" r:id="rId565"/>
    <p:sldId id="785" r:id="rId566"/>
    <p:sldId id="786" r:id="rId567"/>
    <p:sldId id="787" r:id="rId568"/>
    <p:sldId id="788" r:id="rId569"/>
    <p:sldId id="789" r:id="rId570"/>
    <p:sldId id="790" r:id="rId571"/>
    <p:sldId id="791" r:id="rId572"/>
    <p:sldId id="792" r:id="rId573"/>
    <p:sldId id="793" r:id="rId574"/>
    <p:sldId id="794" r:id="rId575"/>
    <p:sldId id="795" r:id="rId576"/>
    <p:sldId id="796" r:id="rId577"/>
    <p:sldId id="797" r:id="rId578"/>
    <p:sldId id="798" r:id="rId579"/>
    <p:sldId id="799" r:id="rId580"/>
    <p:sldId id="800" r:id="rId581"/>
    <p:sldId id="1339" r:id="rId582"/>
    <p:sldId id="1340" r:id="rId583"/>
    <p:sldId id="801" r:id="rId584"/>
    <p:sldId id="802" r:id="rId585"/>
    <p:sldId id="803" r:id="rId586"/>
    <p:sldId id="804" r:id="rId587"/>
    <p:sldId id="805" r:id="rId588"/>
    <p:sldId id="806" r:id="rId589"/>
    <p:sldId id="807" r:id="rId590"/>
    <p:sldId id="808" r:id="rId591"/>
    <p:sldId id="809" r:id="rId592"/>
    <p:sldId id="810" r:id="rId593"/>
    <p:sldId id="811" r:id="rId594"/>
    <p:sldId id="812" r:id="rId595"/>
    <p:sldId id="813" r:id="rId596"/>
    <p:sldId id="814" r:id="rId597"/>
    <p:sldId id="815" r:id="rId598"/>
    <p:sldId id="816" r:id="rId599"/>
    <p:sldId id="817" r:id="rId600"/>
    <p:sldId id="818" r:id="rId601"/>
    <p:sldId id="819" r:id="rId602"/>
    <p:sldId id="820" r:id="rId603"/>
    <p:sldId id="821" r:id="rId604"/>
    <p:sldId id="822" r:id="rId605"/>
    <p:sldId id="823" r:id="rId606"/>
    <p:sldId id="824" r:id="rId607"/>
    <p:sldId id="825" r:id="rId608"/>
    <p:sldId id="826" r:id="rId609"/>
    <p:sldId id="827" r:id="rId610"/>
    <p:sldId id="828" r:id="rId611"/>
    <p:sldId id="829" r:id="rId612"/>
    <p:sldId id="830" r:id="rId613"/>
    <p:sldId id="831" r:id="rId614"/>
    <p:sldId id="832" r:id="rId615"/>
    <p:sldId id="833" r:id="rId616"/>
    <p:sldId id="834" r:id="rId617"/>
    <p:sldId id="835" r:id="rId618"/>
    <p:sldId id="836" r:id="rId619"/>
    <p:sldId id="837" r:id="rId620"/>
    <p:sldId id="838" r:id="rId621"/>
    <p:sldId id="839" r:id="rId622"/>
    <p:sldId id="840" r:id="rId623"/>
    <p:sldId id="841" r:id="rId624"/>
    <p:sldId id="842" r:id="rId625"/>
    <p:sldId id="843" r:id="rId626"/>
    <p:sldId id="844" r:id="rId627"/>
    <p:sldId id="845" r:id="rId628"/>
    <p:sldId id="863" r:id="rId629"/>
    <p:sldId id="865" r:id="rId630"/>
    <p:sldId id="846" r:id="rId631"/>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1121"/>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673"/>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8A1E92"/>
    <a:srgbClr val="006C86"/>
    <a:srgbClr val="4BACC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897" autoAdjust="0"/>
    <p:restoredTop sz="94660"/>
  </p:normalViewPr>
  <p:slideViewPr>
    <p:cSldViewPr>
      <p:cViewPr varScale="1">
        <p:scale>
          <a:sx n="64" d="100"/>
          <a:sy n="64" d="100"/>
        </p:scale>
        <p:origin x="-738" y="-102"/>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commentAuthors" Target="commentAuthors.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viewProps" Target="view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notesMaster" Target="notesMasters/notesMaster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5/27/2021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xmlns=""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120</a:t>
            </a:fld>
            <a:endParaRPr lang="en-US"/>
          </a:p>
        </p:txBody>
      </p:sp>
    </p:spTree>
    <p:extLst>
      <p:ext uri="{BB962C8B-B14F-4D97-AF65-F5344CB8AC3E}">
        <p14:creationId xmlns:p14="http://schemas.microsoft.com/office/powerpoint/2010/main" xmlns=""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121</a:t>
            </a:fld>
            <a:endParaRPr lang="en-IN"/>
          </a:p>
        </p:txBody>
      </p:sp>
    </p:spTree>
    <p:extLst>
      <p:ext uri="{BB962C8B-B14F-4D97-AF65-F5344CB8AC3E}">
        <p14:creationId xmlns:p14="http://schemas.microsoft.com/office/powerpoint/2010/main" xmlns=""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123</a:t>
            </a:fld>
            <a:endParaRPr lang="en-IN"/>
          </a:p>
        </p:txBody>
      </p:sp>
    </p:spTree>
    <p:extLst>
      <p:ext uri="{BB962C8B-B14F-4D97-AF65-F5344CB8AC3E}">
        <p14:creationId xmlns:p14="http://schemas.microsoft.com/office/powerpoint/2010/main" xmlns=""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133</a:t>
            </a:fld>
            <a:endParaRPr lang="en-IN"/>
          </a:p>
        </p:txBody>
      </p:sp>
    </p:spTree>
    <p:extLst>
      <p:ext uri="{BB962C8B-B14F-4D97-AF65-F5344CB8AC3E}">
        <p14:creationId xmlns:p14="http://schemas.microsoft.com/office/powerpoint/2010/main" xmlns=""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135</a:t>
            </a:fld>
            <a:endParaRPr lang="en-IN"/>
          </a:p>
        </p:txBody>
      </p:sp>
    </p:spTree>
    <p:extLst>
      <p:ext uri="{BB962C8B-B14F-4D97-AF65-F5344CB8AC3E}">
        <p14:creationId xmlns:p14="http://schemas.microsoft.com/office/powerpoint/2010/main" xmlns=""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232</a:t>
            </a:fld>
            <a:endParaRPr lang="en-US" dirty="0"/>
          </a:p>
        </p:txBody>
      </p:sp>
    </p:spTree>
    <p:extLst>
      <p:ext uri="{BB962C8B-B14F-4D97-AF65-F5344CB8AC3E}">
        <p14:creationId xmlns:p14="http://schemas.microsoft.com/office/powerpoint/2010/main" xmlns=""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234</a:t>
            </a:fld>
            <a:endParaRPr lang="en-US" dirty="0"/>
          </a:p>
        </p:txBody>
      </p:sp>
    </p:spTree>
    <p:extLst>
      <p:ext uri="{BB962C8B-B14F-4D97-AF65-F5344CB8AC3E}">
        <p14:creationId xmlns:p14="http://schemas.microsoft.com/office/powerpoint/2010/main" xmlns=""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247</a:t>
            </a:fld>
            <a:endParaRPr lang="en-US" dirty="0"/>
          </a:p>
        </p:txBody>
      </p:sp>
    </p:spTree>
    <p:extLst>
      <p:ext uri="{BB962C8B-B14F-4D97-AF65-F5344CB8AC3E}">
        <p14:creationId xmlns:p14="http://schemas.microsoft.com/office/powerpoint/2010/main" xmlns=""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249</a:t>
            </a:fld>
            <a:endParaRPr lang="en-IN" dirty="0"/>
          </a:p>
        </p:txBody>
      </p:sp>
    </p:spTree>
    <p:extLst>
      <p:ext uri="{BB962C8B-B14F-4D97-AF65-F5344CB8AC3E}">
        <p14:creationId xmlns:p14="http://schemas.microsoft.com/office/powerpoint/2010/main" xmlns=""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xmlns=""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xmlns=""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xmlns=""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xmlns=""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xmlns=""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xmlns=""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277</a:t>
            </a:fld>
            <a:endParaRPr lang="en-IN"/>
          </a:p>
        </p:txBody>
      </p:sp>
    </p:spTree>
    <p:extLst>
      <p:ext uri="{BB962C8B-B14F-4D97-AF65-F5344CB8AC3E}">
        <p14:creationId xmlns:p14="http://schemas.microsoft.com/office/powerpoint/2010/main" xmlns=""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325</a:t>
            </a:fld>
            <a:endParaRPr lang="en-US"/>
          </a:p>
        </p:txBody>
      </p:sp>
    </p:spTree>
    <p:extLst>
      <p:ext uri="{BB962C8B-B14F-4D97-AF65-F5344CB8AC3E}">
        <p14:creationId xmlns:p14="http://schemas.microsoft.com/office/powerpoint/2010/main" xmlns=""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xmlns=""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332</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338</a:t>
            </a:fld>
            <a:endParaRPr lang="en-US"/>
          </a:p>
        </p:txBody>
      </p:sp>
    </p:spTree>
    <p:extLst>
      <p:ext uri="{BB962C8B-B14F-4D97-AF65-F5344CB8AC3E}">
        <p14:creationId xmlns:p14="http://schemas.microsoft.com/office/powerpoint/2010/main" xmlns=""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87</a:t>
            </a:fld>
            <a:endParaRPr lang="en-US"/>
          </a:p>
        </p:txBody>
      </p:sp>
    </p:spTree>
    <p:extLst>
      <p:ext uri="{BB962C8B-B14F-4D97-AF65-F5344CB8AC3E}">
        <p14:creationId xmlns:p14="http://schemas.microsoft.com/office/powerpoint/2010/main" xmlns=""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343</a:t>
            </a:fld>
            <a:endParaRPr lang="en-US"/>
          </a:p>
        </p:txBody>
      </p:sp>
    </p:spTree>
    <p:extLst>
      <p:ext uri="{BB962C8B-B14F-4D97-AF65-F5344CB8AC3E}">
        <p14:creationId xmlns:p14="http://schemas.microsoft.com/office/powerpoint/2010/main" xmlns=""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346</a:t>
            </a:fld>
            <a:endParaRPr lang="en-US"/>
          </a:p>
        </p:txBody>
      </p:sp>
    </p:spTree>
    <p:extLst>
      <p:ext uri="{BB962C8B-B14F-4D97-AF65-F5344CB8AC3E}">
        <p14:creationId xmlns:p14="http://schemas.microsoft.com/office/powerpoint/2010/main" xmlns=""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351</a:t>
            </a:fld>
            <a:endParaRPr lang="en-US"/>
          </a:p>
        </p:txBody>
      </p:sp>
    </p:spTree>
    <p:extLst>
      <p:ext uri="{BB962C8B-B14F-4D97-AF65-F5344CB8AC3E}">
        <p14:creationId xmlns:p14="http://schemas.microsoft.com/office/powerpoint/2010/main" xmlns=""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388</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399</a:t>
            </a:fld>
            <a:endParaRPr lang="en-US"/>
          </a:p>
        </p:txBody>
      </p:sp>
    </p:spTree>
    <p:extLst>
      <p:ext uri="{BB962C8B-B14F-4D97-AF65-F5344CB8AC3E}">
        <p14:creationId xmlns:p14="http://schemas.microsoft.com/office/powerpoint/2010/main" xmlns=""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449</a:t>
            </a:fld>
            <a:endParaRPr lang="en-US"/>
          </a:p>
        </p:txBody>
      </p:sp>
    </p:spTree>
    <p:extLst>
      <p:ext uri="{BB962C8B-B14F-4D97-AF65-F5344CB8AC3E}">
        <p14:creationId xmlns:p14="http://schemas.microsoft.com/office/powerpoint/2010/main" xmlns=""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xmlns=""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xmlns=""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609</a:t>
            </a:fld>
            <a:endParaRPr lang="en-IN"/>
          </a:p>
        </p:txBody>
      </p:sp>
    </p:spTree>
    <p:extLst>
      <p:ext uri="{BB962C8B-B14F-4D97-AF65-F5344CB8AC3E}">
        <p14:creationId xmlns:p14="http://schemas.microsoft.com/office/powerpoint/2010/main" xmlns=""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97</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104</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110</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112</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xmlns=""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5/27/2021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png"/></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1.jpe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jpeg"/></Relationships>
</file>

<file path=ppt/slides/_rels/slide3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3.png"/></Relationships>
</file>

<file path=ppt/slides/_rels/slide3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4.png"/></Relationships>
</file>

<file path=ppt/slides/_rels/slide3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4.png"/></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85.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4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jpe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jpe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6.png"/></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xmlns=""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xmlns=""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xmlns=""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xmlns=""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xmlns=""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xmlns=""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xmlns=""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xmlns=""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xmlns=""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xmlns=""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xmlns=""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xmlns=""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xmlns=""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xmlns=""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xmlns=""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xmlns=""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xmlns=""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xmlns=""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xmlns=""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xmlns=""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xmlns=""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xmlns=""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xmlns="" id="{44130628-5382-4302-B4FF-D918996682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1544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1109352295"/>
              </p:ext>
            </p:extLst>
          </p:nvPr>
        </p:nvGraphicFramePr>
        <p:xfrm>
          <a:off x="129151" y="385762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66226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Liberation Mono"/>
                <a:cs typeface="Arial" panose="020B0604020202020204" pitchFamily="34" charset="0"/>
              </a:rPr>
              <a:t>INSERT</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INTO</a:t>
            </a:r>
            <a:r>
              <a:rPr lang="en-IN" sz="1600" dirty="0">
                <a:latin typeface="Liberation Mono"/>
                <a:cs typeface="Arial" panose="020B0604020202020204" pitchFamily="34" charset="0"/>
              </a:rPr>
              <a:t> users (ID, username, password, email) </a:t>
            </a:r>
            <a:r>
              <a:rPr lang="en-IN" sz="1600" dirty="0">
                <a:solidFill>
                  <a:srgbClr val="0077AA"/>
                </a:solidFill>
                <a:latin typeface="Liberation Mono"/>
                <a:cs typeface="Arial" panose="020B0604020202020204" pitchFamily="34" charset="0"/>
              </a:rPr>
              <a:t>VALUES</a:t>
            </a:r>
            <a:r>
              <a:rPr lang="en-IN" sz="1600"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sz="1600" dirty="0">
                <a:solidFill>
                  <a:srgbClr val="0077AA"/>
                </a:solidFill>
                <a:latin typeface="Liberation Mono"/>
                <a:cs typeface="Arial" panose="020B0604020202020204" pitchFamily="34" charset="0"/>
              </a:rPr>
              <a:t>INSERT</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INTO</a:t>
            </a:r>
            <a:r>
              <a:rPr lang="en-IN" sz="1600" dirty="0">
                <a:latin typeface="Liberation Mono"/>
                <a:cs typeface="Arial" panose="020B0604020202020204" pitchFamily="34" charset="0"/>
              </a:rPr>
              <a:t> users (ID, username, password, email) </a:t>
            </a:r>
            <a:r>
              <a:rPr lang="en-IN" sz="1600" dirty="0">
                <a:solidFill>
                  <a:srgbClr val="0077AA"/>
                </a:solidFill>
                <a:latin typeface="Liberation Mono"/>
                <a:cs typeface="Arial" panose="020B0604020202020204" pitchFamily="34" charset="0"/>
              </a:rPr>
              <a:t>VALUES</a:t>
            </a:r>
            <a:r>
              <a:rPr lang="en-IN" sz="1600"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sz="1600" dirty="0">
                <a:solidFill>
                  <a:srgbClr val="0077AA"/>
                </a:solidFill>
                <a:latin typeface="Liberation Mono"/>
                <a:cs typeface="Arial" panose="020B0604020202020204" pitchFamily="34" charset="0"/>
              </a:rPr>
              <a:t>INSERT</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INTO</a:t>
            </a:r>
            <a:r>
              <a:rPr lang="en-IN" sz="1600" dirty="0">
                <a:latin typeface="Liberation Mono"/>
                <a:cs typeface="Arial" panose="020B0604020202020204" pitchFamily="34" charset="0"/>
              </a:rPr>
              <a:t> users (ID, username, password, email) </a:t>
            </a:r>
            <a:r>
              <a:rPr lang="en-IN" sz="1600" dirty="0">
                <a:solidFill>
                  <a:srgbClr val="0077AA"/>
                </a:solidFill>
                <a:latin typeface="Liberation Mono"/>
                <a:cs typeface="Arial" panose="020B0604020202020204" pitchFamily="34" charset="0"/>
              </a:rPr>
              <a:t>VALUES</a:t>
            </a:r>
            <a:r>
              <a:rPr lang="en-IN" sz="1600"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sz="1600" dirty="0">
                <a:solidFill>
                  <a:srgbClr val="0077AA"/>
                </a:solidFill>
                <a:latin typeface="Liberation Mono"/>
                <a:cs typeface="Arial" panose="020B0604020202020204" pitchFamily="34" charset="0"/>
              </a:rPr>
              <a:t>INSERT</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INTO</a:t>
            </a:r>
            <a:r>
              <a:rPr lang="en-IN" sz="1600" dirty="0">
                <a:latin typeface="Liberation Mono"/>
                <a:cs typeface="Arial" panose="020B0604020202020204" pitchFamily="34" charset="0"/>
              </a:rPr>
              <a:t> users (ID, username, password, email) </a:t>
            </a:r>
            <a:r>
              <a:rPr lang="en-IN" sz="1600" dirty="0">
                <a:solidFill>
                  <a:srgbClr val="0077AA"/>
                </a:solidFill>
                <a:latin typeface="Liberation Mono"/>
                <a:cs typeface="Arial" panose="020B0604020202020204" pitchFamily="34" charset="0"/>
              </a:rPr>
              <a:t>VALUES</a:t>
            </a:r>
            <a:r>
              <a:rPr lang="en-IN" sz="1600"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sz="1600" dirty="0">
                <a:solidFill>
                  <a:srgbClr val="0077AA"/>
                </a:solidFill>
                <a:latin typeface="Liberation Mono"/>
                <a:cs typeface="Arial" panose="020B0604020202020204" pitchFamily="34" charset="0"/>
              </a:rPr>
              <a:t>INSERT</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INTO</a:t>
            </a:r>
            <a:r>
              <a:rPr lang="en-IN" sz="1600" dirty="0">
                <a:latin typeface="Liberation Mono"/>
                <a:cs typeface="Arial" panose="020B0604020202020204" pitchFamily="34" charset="0"/>
              </a:rPr>
              <a:t> users (ID, username, password, email) </a:t>
            </a:r>
            <a:r>
              <a:rPr lang="en-IN" sz="1600" dirty="0">
                <a:solidFill>
                  <a:srgbClr val="0077AA"/>
                </a:solidFill>
                <a:latin typeface="Liberation Mono"/>
                <a:cs typeface="Arial" panose="020B0604020202020204" pitchFamily="34" charset="0"/>
              </a:rPr>
              <a:t>VALUES</a:t>
            </a:r>
            <a:r>
              <a:rPr lang="en-IN" sz="1600"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sz="1600" dirty="0">
                <a:solidFill>
                  <a:srgbClr val="0077AA"/>
                </a:solidFill>
                <a:latin typeface="Liberation Mono"/>
                <a:cs typeface="Arial" panose="020B0604020202020204" pitchFamily="34" charset="0"/>
              </a:rPr>
              <a:t>INSERT</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INTO</a:t>
            </a:r>
            <a:r>
              <a:rPr lang="en-IN" sz="1600" dirty="0">
                <a:latin typeface="Liberation Mono"/>
                <a:cs typeface="Arial" panose="020B0604020202020204" pitchFamily="34" charset="0"/>
              </a:rPr>
              <a:t> users (ID, username, password, email) </a:t>
            </a:r>
            <a:r>
              <a:rPr lang="en-IN" sz="1600" dirty="0">
                <a:solidFill>
                  <a:srgbClr val="0077AA"/>
                </a:solidFill>
                <a:latin typeface="Liberation Mono"/>
                <a:cs typeface="Arial" panose="020B0604020202020204" pitchFamily="34" charset="0"/>
              </a:rPr>
              <a:t>VALUES</a:t>
            </a:r>
            <a:r>
              <a:rPr lang="en-IN" sz="1600" dirty="0">
                <a:latin typeface="Liberation Mono"/>
                <a:cs typeface="Arial" panose="020B0604020202020204" pitchFamily="34" charset="0"/>
              </a:rPr>
              <a:t> (6, 'rajan', 'abn667', 'rajan.gmail.com');</a:t>
            </a:r>
          </a:p>
          <a:p>
            <a:endParaRPr lang="en-IN" sz="700" dirty="0">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Liberation Mono"/>
                <a:cs typeface="Arial" panose="020B0604020202020204" pitchFamily="34" charset="0"/>
              </a:rPr>
              <a:t>INSERT</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INTO</a:t>
            </a:r>
            <a:r>
              <a:rPr lang="en-IN" sz="1600" dirty="0">
                <a:latin typeface="Liberation Mono"/>
                <a:cs typeface="Arial" panose="020B0604020202020204" pitchFamily="34" charset="0"/>
              </a:rPr>
              <a:t> users (ID, username, password, email) </a:t>
            </a:r>
            <a:r>
              <a:rPr lang="en-IN" sz="1600" dirty="0">
                <a:solidFill>
                  <a:srgbClr val="0077AA"/>
                </a:solidFill>
                <a:latin typeface="Liberation Mono"/>
                <a:cs typeface="Arial" panose="020B0604020202020204" pitchFamily="34" charset="0"/>
              </a:rPr>
              <a:t>VALUES</a:t>
            </a:r>
            <a:r>
              <a:rPr lang="en-IN" sz="1600" dirty="0">
                <a:latin typeface="Liberation Mono"/>
                <a:cs typeface="Arial" panose="020B0604020202020204" pitchFamily="34" charset="0"/>
              </a:rPr>
              <a:t> (6, 'amit', 'ramesh556', 'amit2020.gmail.com’);        </a:t>
            </a:r>
            <a:r>
              <a:rPr lang="en-IN" dirty="0">
                <a:solidFill>
                  <a:srgbClr val="92D050"/>
                </a:solidFill>
                <a:latin typeface="Liberation Mono"/>
                <a:cs typeface="Arial" panose="020B0604020202020204" pitchFamily="34" charset="0"/>
              </a:rPr>
              <a:t># error</a:t>
            </a:r>
            <a:endParaRPr lang="en-IN" sz="1600"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Liberation Mono"/>
                <a:cs typeface="Arial" panose="020B0604020202020204" pitchFamily="34" charset="0"/>
              </a:rPr>
              <a:t>INSERT</a:t>
            </a:r>
            <a:r>
              <a:rPr lang="en-IN" sz="1600" dirty="0">
                <a:latin typeface="Liberation Mono"/>
                <a:cs typeface="Arial" panose="020B0604020202020204" pitchFamily="34" charset="0"/>
              </a:rPr>
              <a:t> </a:t>
            </a:r>
            <a:r>
              <a:rPr lang="en-IN" sz="1600" dirty="0">
                <a:solidFill>
                  <a:srgbClr val="0077AA"/>
                </a:solidFill>
                <a:latin typeface="Liberation Mono"/>
                <a:cs typeface="Arial" panose="020B0604020202020204" pitchFamily="34" charset="0"/>
              </a:rPr>
              <a:t>INTO</a:t>
            </a:r>
            <a:r>
              <a:rPr lang="en-IN" sz="1600" dirty="0">
                <a:latin typeface="Liberation Mono"/>
                <a:cs typeface="Arial" panose="020B0604020202020204" pitchFamily="34" charset="0"/>
              </a:rPr>
              <a:t> users (ID, username, password, email) </a:t>
            </a:r>
            <a:r>
              <a:rPr lang="en-IN" sz="1600" dirty="0">
                <a:solidFill>
                  <a:srgbClr val="0077AA"/>
                </a:solidFill>
                <a:latin typeface="Liberation Mono"/>
                <a:cs typeface="Arial" panose="020B0604020202020204" pitchFamily="34" charset="0"/>
              </a:rPr>
              <a:t>VALUES</a:t>
            </a:r>
            <a:r>
              <a:rPr lang="en-IN" sz="1600" dirty="0">
                <a:latin typeface="Liberation Mono"/>
                <a:cs typeface="Arial" panose="020B0604020202020204" pitchFamily="34" charset="0"/>
              </a:rPr>
              <a:t> (NULL, 'rajan', 'ranaj123', 'rajan447.gmail.com’);      </a:t>
            </a:r>
            <a:r>
              <a:rPr lang="en-IN" dirty="0">
                <a:solidFill>
                  <a:srgbClr val="92D050"/>
                </a:solidFill>
                <a:latin typeface="Liberation Mono"/>
                <a:cs typeface="Arial" panose="020B0604020202020204" pitchFamily="34" charset="0"/>
              </a:rPr>
              <a:t># error</a:t>
            </a:r>
            <a:endParaRPr lang="en-IN" sz="1600" dirty="0">
              <a:latin typeface="Liberation Mono"/>
              <a:cs typeface="Arial" panose="020B0604020202020204" pitchFamily="34" charset="0"/>
            </a:endParaRPr>
          </a:p>
          <a:p>
            <a:pPr marL="285750" indent="-285750">
              <a:buFont typeface="Arial" panose="020B0604020202020204" pitchFamily="34" charset="0"/>
              <a:buChar char="•"/>
            </a:pPr>
            <a:endParaRPr lang="en-IN" sz="700" dirty="0">
              <a:latin typeface="Liberation Mono"/>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Liberation Mono"/>
                <a:cs typeface="Arial" panose="020B0604020202020204" pitchFamily="34" charset="0"/>
              </a:rPr>
              <a:t>SELECT</a:t>
            </a:r>
            <a:r>
              <a:rPr lang="en-IN" sz="1600" dirty="0">
                <a:latin typeface="Liberation Mono"/>
                <a:cs typeface="Arial" panose="020B0604020202020204" pitchFamily="34" charset="0"/>
              </a:rPr>
              <a:t> * </a:t>
            </a:r>
            <a:r>
              <a:rPr lang="en-IN" sz="1600" dirty="0">
                <a:solidFill>
                  <a:srgbClr val="0077AA"/>
                </a:solidFill>
                <a:latin typeface="Liberation Mono"/>
                <a:cs typeface="Arial" panose="020B0604020202020204" pitchFamily="34" charset="0"/>
              </a:rPr>
              <a:t>FROM</a:t>
            </a:r>
            <a:r>
              <a:rPr lang="en-IN" sz="1600"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xmlns=""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0222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0543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xmlns=""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xmlns="" id="{E3B16FEB-3111-42B0-9974-6BE42645DA27}"/>
              </a:ext>
            </a:extLst>
          </p:cNvPr>
          <p:cNvSpPr/>
          <p:nvPr/>
        </p:nvSpPr>
        <p:spPr>
          <a:xfrm>
            <a:off x="289950" y="328612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0C3DDB5D-0314-426E-8C9F-E76B78AD4ED7}"/>
              </a:ext>
            </a:extLst>
          </p:cNvPr>
          <p:cNvSpPr/>
          <p:nvPr/>
        </p:nvSpPr>
        <p:spPr>
          <a:xfrm>
            <a:off x="240250" y="4277479"/>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xmlns=""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150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514445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xmlns="" id="{870B2BEF-8EE0-4BDA-B74C-637DD17840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xmlns=""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387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xmlns=""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xmlns="" id="{E52A71D0-96A3-4B4B-B409-EAF65257C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240721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BDBFECB8-BCC2-4C5D-835F-878645A742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xmlns=""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48075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xmlns=""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xmlns=""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xmlns=""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xmlns="" id="{8871CCAE-DA9E-4F1A-81C0-045CA13F3D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60652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xmlns="" val="229144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xmlns=""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xmlns=""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xmlns=""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xmlns=""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xmlns=""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xmlns=""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xmlns=""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xmlns=""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xmlns=""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xmlns=""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xmlns=""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xmlns=""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xmlns=""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xmlns=""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xmlns=""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xmlns=""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7024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xmlns=""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071DF40E-36C5-4202-A5A4-C90AB38927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xmlns=""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03966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xmlns=""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xmlns=""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xmlns=""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xmlns="" id="{28014292-DCDA-4176-A4D8-68339ADE7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3706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xmlns="" id="{CF86FEE5-C275-42D2-985A-2FB6D7E9F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85418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xmlns=""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6512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xmlns=""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xmlns=""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xmlns="" val="335185449"/>
                    </a:ext>
                  </a:extLst>
                </a:gridCol>
                <a:gridCol w="1079979">
                  <a:extLst>
                    <a:ext uri="{9D8B030D-6E8A-4147-A177-3AD203B41FA5}">
                      <a16:colId xmlns:a16="http://schemas.microsoft.com/office/drawing/2014/main" xmlns="" val="410791785"/>
                    </a:ext>
                  </a:extLst>
                </a:gridCol>
                <a:gridCol w="935982">
                  <a:extLst>
                    <a:ext uri="{9D8B030D-6E8A-4147-A177-3AD203B41FA5}">
                      <a16:colId xmlns:a16="http://schemas.microsoft.com/office/drawing/2014/main" xmlns="" val="1178793827"/>
                    </a:ext>
                  </a:extLst>
                </a:gridCol>
                <a:gridCol w="935982">
                  <a:extLst>
                    <a:ext uri="{9D8B030D-6E8A-4147-A177-3AD203B41FA5}">
                      <a16:colId xmlns:a16="http://schemas.microsoft.com/office/drawing/2014/main" xmlns="" val="831646229"/>
                    </a:ext>
                  </a:extLst>
                </a:gridCol>
                <a:gridCol w="719986">
                  <a:extLst>
                    <a:ext uri="{9D8B030D-6E8A-4147-A177-3AD203B41FA5}">
                      <a16:colId xmlns:a16="http://schemas.microsoft.com/office/drawing/2014/main" xmlns="" val="3072107594"/>
                    </a:ext>
                  </a:extLst>
                </a:gridCol>
                <a:gridCol w="1295975">
                  <a:extLst>
                    <a:ext uri="{9D8B030D-6E8A-4147-A177-3AD203B41FA5}">
                      <a16:colId xmlns:a16="http://schemas.microsoft.com/office/drawing/2014/main" xmlns=""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45314860"/>
                  </a:ext>
                </a:extLst>
              </a:tr>
            </a:tbl>
          </a:graphicData>
        </a:graphic>
      </p:graphicFrame>
      <p:graphicFrame>
        <p:nvGraphicFramePr>
          <p:cNvPr id="4" name="Table 3">
            <a:extLst>
              <a:ext uri="{FF2B5EF4-FFF2-40B4-BE49-F238E27FC236}">
                <a16:creationId xmlns:a16="http://schemas.microsoft.com/office/drawing/2014/main" xmlns="" id="{AA7B12D7-C829-40EA-8DF6-5B7BEBDAD323}"/>
              </a:ext>
            </a:extLst>
          </p:cNvPr>
          <p:cNvGraphicFramePr>
            <a:graphicFrameLocks noGrp="1"/>
          </p:cNvGraphicFramePr>
          <p:nvPr>
            <p:extLst>
              <p:ext uri="{D42A27DB-BD31-4B8C-83A1-F6EECF244321}">
                <p14:modId xmlns:p14="http://schemas.microsoft.com/office/powerpoint/2010/main" xmlns=""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xmlns="" val="335185449"/>
                    </a:ext>
                  </a:extLst>
                </a:gridCol>
                <a:gridCol w="1954619">
                  <a:extLst>
                    <a:ext uri="{9D8B030D-6E8A-4147-A177-3AD203B41FA5}">
                      <a16:colId xmlns:a16="http://schemas.microsoft.com/office/drawing/2014/main" xmlns="" val="410791785"/>
                    </a:ext>
                  </a:extLst>
                </a:gridCol>
                <a:gridCol w="1983989">
                  <a:extLst>
                    <a:ext uri="{9D8B030D-6E8A-4147-A177-3AD203B41FA5}">
                      <a16:colId xmlns:a16="http://schemas.microsoft.com/office/drawing/2014/main" xmlns=""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45314860"/>
                  </a:ext>
                </a:extLst>
              </a:tr>
            </a:tbl>
          </a:graphicData>
        </a:graphic>
      </p:graphicFrame>
      <p:sp>
        <p:nvSpPr>
          <p:cNvPr id="9" name="Rectangle 8">
            <a:extLst>
              <a:ext uri="{FF2B5EF4-FFF2-40B4-BE49-F238E27FC236}">
                <a16:creationId xmlns:a16="http://schemas.microsoft.com/office/drawing/2014/main" xmlns=""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xmlns=""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xmlns=""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xmlns="" val="86104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xmlns=""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xmlns=""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xmlns=""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xmlns=""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xmlns="" val="28219552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3880628" y="5000636"/>
            <a:ext cx="7975787" cy="707886"/>
          </a:xfrm>
          <a:prstGeom prst="rect">
            <a:avLst/>
          </a:prstGeom>
          <a:solidFill>
            <a:schemeClr val="bg1"/>
          </a:solidFill>
        </p:spPr>
        <p:txBody>
          <a:bodyPr wrap="square">
            <a:spAutoFit/>
          </a:bodyPr>
          <a:lstStyle/>
          <a:p>
            <a:pPr algn="just"/>
            <a:r>
              <a:rPr lang="en-IN" sz="2000" dirty="0">
                <a:solidFill>
                  <a:schemeClr val="accent2">
                    <a:lumMod val="75000"/>
                  </a:schemeClr>
                </a:solidFill>
                <a:latin typeface="Segoe UI" panose="020B0502040204020203" pitchFamily="34" charset="0"/>
                <a:cs typeface="Segoe UI" panose="020B0502040204020203" pitchFamily="34" charset="0"/>
              </a:rPr>
              <a:t>The customers table is called </a:t>
            </a:r>
            <a:r>
              <a:rPr lang="en-IN" sz="2000" b="1" i="1" dirty="0">
                <a:solidFill>
                  <a:schemeClr val="accent2">
                    <a:lumMod val="75000"/>
                  </a:schemeClr>
                </a:solidFill>
                <a:latin typeface="Segoe UI" panose="020B0502040204020203" pitchFamily="34" charset="0"/>
                <a:cs typeface="Segoe UI" panose="020B0502040204020203" pitchFamily="34" charset="0"/>
              </a:rPr>
              <a:t>parent table </a:t>
            </a:r>
            <a:r>
              <a:rPr lang="en-IN" sz="2000" dirty="0">
                <a:solidFill>
                  <a:schemeClr val="accent2">
                    <a:lumMod val="75000"/>
                  </a:schemeClr>
                </a:solidFill>
                <a:latin typeface="Segoe UI" panose="020B0502040204020203" pitchFamily="34" charset="0"/>
                <a:cs typeface="Segoe UI" panose="020B0502040204020203" pitchFamily="34" charset="0"/>
              </a:rPr>
              <a:t>or referenced table, and the orders table is known as </a:t>
            </a:r>
            <a:r>
              <a:rPr lang="en-IN" sz="2000" b="1" i="1" dirty="0">
                <a:solidFill>
                  <a:schemeClr val="accent2">
                    <a:lumMod val="75000"/>
                  </a:schemeClr>
                </a:solidFill>
                <a:latin typeface="Segoe UI" panose="020B0502040204020203" pitchFamily="34" charset="0"/>
                <a:cs typeface="Segoe UI" panose="020B0502040204020203" pitchFamily="34" charset="0"/>
              </a:rPr>
              <a:t>child table </a:t>
            </a:r>
            <a:r>
              <a:rPr lang="en-IN" sz="2000" b="1" dirty="0">
                <a:solidFill>
                  <a:schemeClr val="accent2">
                    <a:lumMod val="75000"/>
                  </a:schemeClr>
                </a:solidFill>
                <a:latin typeface="Segoe UI" panose="020B0502040204020203" pitchFamily="34" charset="0"/>
                <a:cs typeface="Segoe UI" panose="020B0502040204020203" pitchFamily="34" charset="0"/>
              </a:rPr>
              <a:t>or </a:t>
            </a:r>
            <a:r>
              <a:rPr lang="en-IN" sz="2000" b="1" i="1" dirty="0">
                <a:solidFill>
                  <a:schemeClr val="accent2">
                    <a:lumMod val="75000"/>
                  </a:schemeClr>
                </a:solidFill>
                <a:latin typeface="Segoe UI" panose="020B0502040204020203" pitchFamily="34" charset="0"/>
                <a:cs typeface="Segoe UI" panose="020B0502040204020203" pitchFamily="34" charset="0"/>
              </a:rPr>
              <a:t>referencing table</a:t>
            </a:r>
            <a:r>
              <a:rPr lang="en-IN" sz="2000" dirty="0">
                <a:solidFill>
                  <a:schemeClr val="accent2">
                    <a:lumMod val="75000"/>
                  </a:schemeClr>
                </a:solidFill>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xmlns="" id="{5BE9578C-9DE1-416D-B514-6D6AB39C5B0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61349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xmlns=""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xmlns=""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a:t>
            </a:r>
            <a:r>
              <a:rPr lang="en-US" b="1" dirty="0">
                <a:solidFill>
                  <a:srgbClr val="00B0F0"/>
                </a:solidFill>
                <a:latin typeface="Palatino Linotype" pitchFamily="18" charset="0"/>
              </a:rPr>
              <a:t>  *.psv</a:t>
            </a:r>
            <a:r>
              <a:rPr lang="en-US" b="1" dirty="0">
                <a:latin typeface="Palatino Linotype" pitchFamily="18" charset="0"/>
              </a:rPr>
              <a:t> etc.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xmlns=""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xmlns=""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xmlns=""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xmlns=""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xmlns=""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893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1611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xmlns=""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xmlns="" id="{7072C388-810E-4EFF-8299-4D32AC7791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14077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0782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31127"/>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xmlns=""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xmlns="" id="{35071D6D-A9EE-4928-A106-90662EE95A2A}"/>
              </a:ext>
            </a:extLst>
          </p:cNvPr>
          <p:cNvSpPr/>
          <p:nvPr/>
        </p:nvSpPr>
        <p:spPr>
          <a:xfrm>
            <a:off x="289951" y="3071810"/>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xmlns="" id="{3D85E533-D201-44C6-B876-CBD913BA8466}"/>
              </a:ext>
            </a:extLst>
          </p:cNvPr>
          <p:cNvSpPr/>
          <p:nvPr/>
        </p:nvSpPr>
        <p:spPr>
          <a:xfrm>
            <a:off x="0" y="6102536"/>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2D8DDBE1-DF63-490E-9CDB-4429D1FD71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3903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xmlns="" id="{ECC3A652-2FE2-4341-ABF5-027205E68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7176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xmlns=""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xmlns="" id="{69A7CC67-8070-4D44-BD42-D83DCB27D62F}"/>
              </a:ext>
            </a:extLst>
          </p:cNvPr>
          <p:cNvSpPr/>
          <p:nvPr/>
        </p:nvSpPr>
        <p:spPr>
          <a:xfrm>
            <a:off x="3594876" y="2421020"/>
            <a:ext cx="845663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xmlns="" id="{72E3CCCC-BC68-471E-8C79-B6BD867408B8}"/>
              </a:ext>
            </a:extLst>
          </p:cNvPr>
          <p:cNvSpPr/>
          <p:nvPr/>
        </p:nvSpPr>
        <p:spPr>
          <a:xfrm>
            <a:off x="3595448" y="4581128"/>
            <a:ext cx="845209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xmlns="" id="{C0D4EC80-1E81-467F-8CF2-55413C882B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73718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xmlns=""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xmlns="" id="{686476F2-5A7E-4072-9EB3-51C72CDDE3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8910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CAFD7178-44B0-4F43-8D6D-045534FBB6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xmlns=""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xmlns=""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xmlns="" val="1327898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xmlns="" id="{D1A575DE-CDF1-4008-B624-F75F544C22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31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4141B163-1349-4902-81F9-655FA4D430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xmlns=""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xmlns=""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xmlns=""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xmlns="" id="{A1AD6865-5F0A-4F87-9BCF-152775B3B1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47098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xmlns="" val="4061340782"/>
                    </a:ext>
                  </a:extLst>
                </a:gridCol>
                <a:gridCol w="1595198">
                  <a:extLst>
                    <a:ext uri="{9D8B030D-6E8A-4147-A177-3AD203B41FA5}">
                      <a16:colId xmlns:a16="http://schemas.microsoft.com/office/drawing/2014/main" xmlns="" val="2464658650"/>
                    </a:ext>
                  </a:extLst>
                </a:gridCol>
                <a:gridCol w="1864925">
                  <a:extLst>
                    <a:ext uri="{9D8B030D-6E8A-4147-A177-3AD203B41FA5}">
                      <a16:colId xmlns:a16="http://schemas.microsoft.com/office/drawing/2014/main" xmlns="" val="1436439042"/>
                    </a:ext>
                  </a:extLst>
                </a:gridCol>
                <a:gridCol w="2662472">
                  <a:extLst>
                    <a:ext uri="{9D8B030D-6E8A-4147-A177-3AD203B41FA5}">
                      <a16:colId xmlns:a16="http://schemas.microsoft.com/office/drawing/2014/main" xmlns="" val="3706441884"/>
                    </a:ext>
                  </a:extLst>
                </a:gridCol>
                <a:gridCol w="1369975">
                  <a:extLst>
                    <a:ext uri="{9D8B030D-6E8A-4147-A177-3AD203B41FA5}">
                      <a16:colId xmlns:a16="http://schemas.microsoft.com/office/drawing/2014/main" xmlns=""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xmlns=""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47473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xmlns=""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xmlns="" id="{1D8659D7-0567-4D9E-AB58-23E23162DC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7417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37375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xmlns="" id="{56D7E4C6-32E7-41AE-B8AA-F6F8B88F06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3833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xmlns="" val="8299475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xmlns=""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xmlns=""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xmlns=""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xmlns=""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xmlns="" id="{77B396DA-3ED0-479D-922C-D212F3F98C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686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xmlns=""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xmlns=""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xmlns="" id="{1F7C3862-F95A-4C44-844C-FBCBDC0E02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4758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7DE44052-0844-4B2B-91C9-6EF5BFA8F9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838822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698901864"/>
              </p:ext>
            </p:extLst>
          </p:nvPr>
        </p:nvGraphicFramePr>
        <p:xfrm>
          <a:off x="304761" y="1401105"/>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3382305"/>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697253345"/>
              </p:ext>
            </p:extLst>
          </p:nvPr>
        </p:nvGraphicFramePr>
        <p:xfrm>
          <a:off x="248679" y="383950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3377357"/>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xmlns="" val="4043335551"/>
              </p:ext>
            </p:extLst>
          </p:nvPr>
        </p:nvGraphicFramePr>
        <p:xfrm>
          <a:off x="6068581" y="3861968"/>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1C7C3C2-11F5-4B71-8D00-DF899DE4F6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66411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xmlns=""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xmlns="" id="{7DAF3A7D-0784-496B-BF16-89C06B3441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82687"/>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4091216530"/>
              </p:ext>
            </p:extLst>
          </p:nvPr>
        </p:nvGraphicFramePr>
        <p:xfrm>
          <a:off x="238784" y="1016551"/>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309879"/>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xmlns="" val="883455046"/>
              </p:ext>
            </p:extLst>
          </p:nvPr>
        </p:nvGraphicFramePr>
        <p:xfrm>
          <a:off x="238784" y="2702547"/>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address</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4014830"/>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xmlns="" val="3230232654"/>
              </p:ext>
            </p:extLst>
          </p:nvPr>
        </p:nvGraphicFramePr>
        <p:xfrm>
          <a:off x="230868" y="4429132"/>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pic>
        <p:nvPicPr>
          <p:cNvPr id="9" name="Picture 8">
            <a:extLst>
              <a:ext uri="{FF2B5EF4-FFF2-40B4-BE49-F238E27FC236}">
                <a16:creationId xmlns:a16="http://schemas.microsoft.com/office/drawing/2014/main" xmlns="" id="{51F15903-7131-4521-B6BA-B322D5F60E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4973176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DBE4CB3E-7F3C-4259-81E5-8BD40236FF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496900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00FC94D8-2D2E-4D2D-B0EB-2AF5D6920C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290381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xmlns="" id="{FF09E5FE-948D-4A94-8487-FDA16CE1D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1848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xmlns="" id="{55F0B0FB-5BCE-4D37-8DCE-6DD2BC9FF3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69007936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xmlns=""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2956542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xmlns=""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636003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xmlns="" id="{44DD2A8F-1D0F-4CD4-B7F3-F58BB11AFA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24322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xmlns=""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05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xmlns="" id="{C1EDA9AA-4740-4FE6-A791-91E021494DA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xmlns=""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430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xmlns="" id="{12796BF8-A4CC-4AC8-8A10-FF8DA04097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944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426976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xmlns=""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499910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xmlns=""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xmlns="" id="{423CE2D1-04FE-47E8-A991-4A6450E30CD3}"/>
              </a:ext>
            </a:extLst>
          </p:cNvPr>
          <p:cNvSpPr/>
          <p:nvPr/>
        </p:nvSpPr>
        <p:spPr>
          <a:xfrm>
            <a:off x="124082" y="4460756"/>
            <a:ext cx="9257272"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xmlns=""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xmlns="" val="2028301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xmlns=""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581654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xmlns=""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xmlns=""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xmlns=""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xmlns="" val="318472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xmlns=""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167939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xmlns=""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xmlns=""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xmlns="" val="3022536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xmlns=""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xmlns=""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xmlns=""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xmlns="" val="19009787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xmlns=""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94104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xmlns=""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xmlns=""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xmlns="" val="131112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xmlns=""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xmlns=""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xmlns=""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applications, and the database itself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xmlns="" id="{0047B32F-2DEE-4BF6-BF71-0D507C6D1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xmlns="" id="{75D1C509-0ED8-4EA4-A8A3-702D9C5E686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xmlns="" id="{2BBC9BBD-16D6-4F67-A659-7C64E459A09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5159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xmlns=""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xmlns=""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xmlns=""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xmlns=""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xmlns=""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xmlns=""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xmlns=""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xmlns=""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9526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xmlns="" id="{7A3E1CAF-1280-45EF-8DBE-7B7B632675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xmlns=""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74009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957D7E42-0008-46DD-B226-AE7EF036BA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xmlns=""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xmlns=""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xmlns=""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017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xmlns="" id="{C53F47E7-192F-4E29-86AB-0EB4650A53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xmlns=""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97988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xmlns="" id="{F5A8BDA3-B51B-4D3C-A284-A1AAE287FC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xmlns=""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589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xmlns="" id="{234CB530-ABCE-435C-A4B2-5D9B28022F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xmlns=""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3907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xmlns="" id="{9C291C8D-96E8-4895-BF1E-5B320839C1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85416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xmlns="" id="{E47FC938-ECB8-4F3B-A7B5-23258C7B372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772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43D65F2-F7CC-49B5-BC22-E19ED39D74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73163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6717F7F0-4EF6-488F-911D-B2E11FE8FF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108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xmlns="" val="3406180870"/>
                    </a:ext>
                  </a:extLst>
                </a:gridCol>
                <a:gridCol w="5975886">
                  <a:extLst>
                    <a:ext uri="{9D8B030D-6E8A-4147-A177-3AD203B41FA5}">
                      <a16:colId xmlns:a16="http://schemas.microsoft.com/office/drawing/2014/main" xmlns=""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5" name="Picture 4">
            <a:extLst>
              <a:ext uri="{FF2B5EF4-FFF2-40B4-BE49-F238E27FC236}">
                <a16:creationId xmlns:a16="http://schemas.microsoft.com/office/drawing/2014/main" xmlns="" id="{A27B3625-3177-4F7B-8DD2-EBB262133C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xmlns=""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B207C0B1-702B-415B-8DDC-950F4E6DD3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xmlns="" id="{1B12335E-12B6-4683-9723-DF59872CC34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xmlns="" val="34638792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xmlns=""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xmlns=""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134321FE-0BF1-4519-AC06-3EBFE704A3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xmlns="" val="985853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xmlns=""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C90269F3-02E2-4881-AE0B-DA88A87E96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xmlns=""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934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xmlns="" id="{64B7BDD6-95CC-404E-8C05-D4B4DC6581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71883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xmlns=""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xmlns="" id="{25E693B3-61A2-4031-913E-B422A3E50E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xmlns=""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xmlns="" val="2916487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xmlns=""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xmlns="" id="{C104BC86-BC9E-4C9E-907F-FFB2AE7C4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8126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xmlns="" id="{E15F548B-9F0A-4D1D-8A72-6DFEA151D8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3232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4178B473-E7CC-4164-807A-FF1BC17EF0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xmlns=""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xmlns=""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96850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xmlns="" val="20000"/>
                    </a:ext>
                  </a:extLst>
                </a:gridCol>
                <a:gridCol w="5975690">
                  <a:extLst>
                    <a:ext uri="{9D8B030D-6E8A-4147-A177-3AD203B41FA5}">
                      <a16:colId xmlns:a16="http://schemas.microsoft.com/office/drawing/2014/main" xmlns=""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xmlns=""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7"/>
                  </a:ext>
                </a:extLst>
              </a:tr>
            </a:tbl>
          </a:graphicData>
        </a:graphic>
      </p:graphicFrame>
      <p:pic>
        <p:nvPicPr>
          <p:cNvPr id="2" name="Picture 1">
            <a:extLst>
              <a:ext uri="{FF2B5EF4-FFF2-40B4-BE49-F238E27FC236}">
                <a16:creationId xmlns:a16="http://schemas.microsoft.com/office/drawing/2014/main" xmlns="" id="{24A70F37-190B-4E1D-A770-F47A3781B4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115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xmlns="" id="{3DCEFCB1-FC7A-4EFC-A0AE-0CC0069B6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478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xmlns=""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B9A4D472-2C7B-4A87-8C8A-72269430BEB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xmlns="" id="{D110F99B-57EE-48E2-9941-97215B33AD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2552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xmlns="" id="{11A3AD8A-7E1D-4BE8-9841-150C57C2D9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1072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xmlns="" id="{A4F18A22-E140-43DB-B4BB-F113EF45EE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xmlns=""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6286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xmlns="" id="{9BF913CA-95F4-4D9F-B488-B13DFC4C3A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xmlns=""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8899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xmlns=""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xmlns=""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xmlns="" id="{9C982FA0-3DCF-4EAB-BF96-4EBF2235EB7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6208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xmlns=""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xmlns=""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xmlns=""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xmlns="" val="1754068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xmlns=""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xmlns=""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4050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xmlns="" id="{B2DC5B41-2766-42E6-A3BC-B363E5DAFB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xmlns=""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xmlns=""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xmlns="" val="28629479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xmlns="" id="{9FB804DF-8A25-4A8D-A5F8-E092740A6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xmlns=""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817733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xmlns=""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xmlns="" id="{57DE445F-5E84-488E-BEDB-218FB109DEEB}"/>
              </a:ext>
            </a:extLst>
          </p:cNvPr>
          <p:cNvSpPr txBox="1"/>
          <p:nvPr/>
        </p:nvSpPr>
        <p:spPr>
          <a:xfrm>
            <a:off x="4237818" y="4677329"/>
            <a:ext cx="760680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chemeClr val="accent2">
                    <a:lumMod val="75000"/>
                  </a:schemeClr>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xmlns=""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xmlns="" id="{8E30C268-1C8F-43AF-B503-51A5813A77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5817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xmlns=""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xmlns=""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xmlns=""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xmlns="" id="{607B13F8-0302-4BEC-8DCF-4ECE047B30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xmlns="" id="{5E3BE44D-C1E1-46CE-BCDC-9027AC76BC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4090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AD50663-5142-49E7-950F-8992CC6201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15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xmlns="" id="{66FED427-17E8-4481-8D0E-12B3E4730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6328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xmlns="" id="{A33E4061-371D-4974-BC1A-D056C671CB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251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xmlns="" id="{31431C59-2291-4389-903E-B7EC56DC7F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8923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xmlns=""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xmlns="" val="27580983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68921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xmlns=""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xmlns=""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xmlns="" val="31667585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xmlns=""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6270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F5DF90EF-3DB0-40B8-A12B-C0566FC5EF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6582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xmlns=""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xmlns=""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xmlns=""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xmlns=""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xmlns=""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xmlns=""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xmlns=""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4353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xmlns="" id="{F780FAA7-7445-442A-9EC2-3F320F3E2A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xmlns="" id="{C32C0C26-A027-4DB1-8D7B-E2D481DCBEE1}"/>
              </a:ext>
            </a:extLst>
          </p:cNvPr>
          <p:cNvGraphicFramePr>
            <a:graphicFrameLocks noGrp="1"/>
          </p:cNvGraphicFramePr>
          <p:nvPr>
            <p:extLst>
              <p:ext uri="{D42A27DB-BD31-4B8C-83A1-F6EECF244321}">
                <p14:modId xmlns:p14="http://schemas.microsoft.com/office/powerpoint/2010/main" xmlns=""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xmlns="" val="2396132272"/>
                    </a:ext>
                  </a:extLst>
                </a:gridCol>
                <a:gridCol w="1699547">
                  <a:extLst>
                    <a:ext uri="{9D8B030D-6E8A-4147-A177-3AD203B41FA5}">
                      <a16:colId xmlns:a16="http://schemas.microsoft.com/office/drawing/2014/main" xmlns="" val="20001"/>
                    </a:ext>
                  </a:extLst>
                </a:gridCol>
                <a:gridCol w="1696418">
                  <a:extLst>
                    <a:ext uri="{9D8B030D-6E8A-4147-A177-3AD203B41FA5}">
                      <a16:colId xmlns:a16="http://schemas.microsoft.com/office/drawing/2014/main" xmlns="" val="1693957219"/>
                    </a:ext>
                  </a:extLst>
                </a:gridCol>
                <a:gridCol w="1656184">
                  <a:extLst>
                    <a:ext uri="{9D8B030D-6E8A-4147-A177-3AD203B41FA5}">
                      <a16:colId xmlns:a16="http://schemas.microsoft.com/office/drawing/2014/main" xmlns="" val="1961816629"/>
                    </a:ext>
                  </a:extLst>
                </a:gridCol>
                <a:gridCol w="1584177">
                  <a:extLst>
                    <a:ext uri="{9D8B030D-6E8A-4147-A177-3AD203B41FA5}">
                      <a16:colId xmlns:a16="http://schemas.microsoft.com/office/drawing/2014/main" xmlns=""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xmlns=""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3536796661"/>
                  </a:ext>
                </a:extLst>
              </a:tr>
            </a:tbl>
          </a:graphicData>
        </a:graphic>
      </p:graphicFrame>
      <p:sp>
        <p:nvSpPr>
          <p:cNvPr id="12" name="Rectangle 11">
            <a:extLst>
              <a:ext uri="{FF2B5EF4-FFF2-40B4-BE49-F238E27FC236}">
                <a16:creationId xmlns:a16="http://schemas.microsoft.com/office/drawing/2014/main" xmlns=""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xmlns="" id="{3087DE91-0A95-424E-814E-F5F354977EB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xmlns=""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xmlns=""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369041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xmlns="" id="{0B888B65-9CE3-450B-B129-607CF6E9AD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451636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52FE7DFA-05E0-4863-A29A-6F622B7D3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766601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BD92991-B7C2-4BE4-A6F5-CD91CE0389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xmlns=""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xmlns=""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xmlns=""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xmlns="" id="{D5153F2B-1B22-4857-9795-B7B7D6D0124A}"/>
              </a:ext>
            </a:extLst>
          </p:cNvPr>
          <p:cNvSpPr txBox="1"/>
          <p:nvPr/>
        </p:nvSpPr>
        <p:spPr>
          <a:xfrm>
            <a:off x="44970" y="3284984"/>
            <a:ext cx="12072664" cy="938719"/>
          </a:xfrm>
          <a:prstGeom prst="rect">
            <a:avLst/>
          </a:prstGeom>
          <a:noFill/>
        </p:spPr>
        <p:txBody>
          <a:bodyPr wrap="square">
            <a:spAutoFit/>
          </a:bodyPr>
          <a:lstStyle/>
          <a:p>
            <a:pPr marL="285750" indent="-285750">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SET </a:t>
            </a:r>
            <a:r>
              <a:rPr lang="en-IN" sz="1600"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IN" sz="1600" dirty="0">
                <a:latin typeface="Liberation Mono"/>
              </a:rPr>
              <a:t> emp </a:t>
            </a:r>
            <a:r>
              <a:rPr lang="en-IN" sz="1600" dirty="0">
                <a:solidFill>
                  <a:srgbClr val="0077AA"/>
                </a:solidFill>
                <a:latin typeface="Liberation Mono"/>
              </a:rPr>
              <a:t>SET</a:t>
            </a:r>
            <a:r>
              <a:rPr lang="en-IN" sz="1600" dirty="0">
                <a:latin typeface="Liberation Mono"/>
              </a:rPr>
              <a:t> id = @x:= @x+1;</a:t>
            </a:r>
          </a:p>
          <a:p>
            <a:pPr marL="285750" indent="-285750"/>
            <a:endParaRPr lang="en-IN" sz="700" dirty="0">
              <a:latin typeface="Liberation Mono"/>
            </a:endParaRPr>
          </a:p>
          <a:p>
            <a:pPr marL="285750" indent="-285750">
              <a:buFont typeface="Arial" panose="020B0604020202020204" pitchFamily="34" charset="0"/>
              <a:buChar char="•"/>
            </a:pPr>
            <a:r>
              <a:rPr lang="en-IN" sz="1600" dirty="0">
                <a:solidFill>
                  <a:srgbClr val="0077AA"/>
                </a:solidFill>
                <a:latin typeface="Liberation Mono"/>
                <a:ea typeface="Times New Roman" panose="02020603050405020304" pitchFamily="18" charset="0"/>
              </a:rPr>
              <a:t>UPDATE</a:t>
            </a:r>
            <a:r>
              <a:rPr lang="en-US" sz="1600" dirty="0">
                <a:latin typeface="Liberation Mono"/>
              </a:rPr>
              <a:t> t, </a:t>
            </a:r>
            <a:r>
              <a:rPr lang="en-US" sz="1600" dirty="0">
                <a:solidFill>
                  <a:schemeClr val="bg1">
                    <a:lumMod val="65000"/>
                  </a:schemeClr>
                </a:solidFill>
                <a:latin typeface="Liberation Mono"/>
              </a:rPr>
              <a:t>(</a:t>
            </a:r>
            <a:r>
              <a:rPr lang="en-US" sz="1600" dirty="0">
                <a:solidFill>
                  <a:srgbClr val="0077AA"/>
                </a:solidFill>
                <a:latin typeface="Liberation Mono"/>
              </a:rPr>
              <a:t>SELECT</a:t>
            </a:r>
            <a:r>
              <a:rPr lang="en-US" sz="1600" dirty="0">
                <a:latin typeface="Liberation Mono"/>
              </a:rPr>
              <a:t> isactive, </a:t>
            </a:r>
            <a:r>
              <a:rPr lang="en-US" sz="1600" dirty="0">
                <a:solidFill>
                  <a:srgbClr val="0077AA"/>
                </a:solidFill>
                <a:latin typeface="Liberation Mono"/>
              </a:rPr>
              <a:t>COUNT</a:t>
            </a:r>
            <a:r>
              <a:rPr lang="en-US" sz="1600" dirty="0">
                <a:solidFill>
                  <a:schemeClr val="bg1">
                    <a:lumMod val="65000"/>
                  </a:schemeClr>
                </a:solidFill>
                <a:latin typeface="Liberation Mono"/>
              </a:rPr>
              <a:t>(</a:t>
            </a:r>
            <a:r>
              <a:rPr lang="en-US" sz="1600" dirty="0">
                <a:latin typeface="Liberation Mono"/>
              </a:rPr>
              <a:t>isactive</a:t>
            </a:r>
            <a:r>
              <a:rPr lang="en-US" sz="1600" dirty="0">
                <a:solidFill>
                  <a:schemeClr val="bg1">
                    <a:lumMod val="65000"/>
                  </a:schemeClr>
                </a:solidFill>
                <a:latin typeface="Liberation Mono"/>
              </a:rPr>
              <a:t>)</a:t>
            </a:r>
            <a:r>
              <a:rPr lang="en-US" sz="1600" dirty="0">
                <a:latin typeface="Liberation Mono"/>
              </a:rPr>
              <a:t> r1 </a:t>
            </a:r>
            <a:r>
              <a:rPr lang="en-US" sz="1600" dirty="0">
                <a:solidFill>
                  <a:srgbClr val="0077AA"/>
                </a:solidFill>
                <a:latin typeface="Liberation Mono"/>
              </a:rPr>
              <a:t>FROM</a:t>
            </a:r>
            <a:r>
              <a:rPr lang="en-US" sz="1600" dirty="0">
                <a:latin typeface="Liberation Mono"/>
              </a:rPr>
              <a:t> emp </a:t>
            </a:r>
            <a:r>
              <a:rPr lang="en-US" sz="1600" dirty="0">
                <a:solidFill>
                  <a:srgbClr val="0077AA"/>
                </a:solidFill>
                <a:latin typeface="Liberation Mono"/>
              </a:rPr>
              <a:t>GROUP</a:t>
            </a:r>
            <a:r>
              <a:rPr lang="en-US" sz="1600" dirty="0">
                <a:latin typeface="Liberation Mono"/>
              </a:rPr>
              <a:t> </a:t>
            </a:r>
            <a:r>
              <a:rPr lang="en-US" sz="1600" dirty="0">
                <a:solidFill>
                  <a:srgbClr val="0077AA"/>
                </a:solidFill>
                <a:latin typeface="Liberation Mono"/>
              </a:rPr>
              <a:t>BY</a:t>
            </a:r>
            <a:r>
              <a:rPr lang="en-US" sz="1600" dirty="0">
                <a:latin typeface="Liberation Mono"/>
              </a:rPr>
              <a:t> isactive</a:t>
            </a:r>
            <a:r>
              <a:rPr lang="en-US" sz="1600" dirty="0">
                <a:solidFill>
                  <a:schemeClr val="bg1">
                    <a:lumMod val="65000"/>
                  </a:schemeClr>
                </a:solidFill>
                <a:latin typeface="Liberation Mono"/>
              </a:rPr>
              <a:t>)</a:t>
            </a:r>
            <a:r>
              <a:rPr lang="en-US" sz="1600" dirty="0">
                <a:latin typeface="Liberation Mono"/>
              </a:rPr>
              <a:t> a </a:t>
            </a:r>
            <a:r>
              <a:rPr lang="en-US" sz="1600" dirty="0">
                <a:solidFill>
                  <a:srgbClr val="0077AA"/>
                </a:solidFill>
                <a:latin typeface="Liberation Mono"/>
              </a:rPr>
              <a:t>SET</a:t>
            </a:r>
            <a:r>
              <a:rPr lang="en-US" sz="1600" dirty="0">
                <a:latin typeface="Liberation Mono"/>
              </a:rPr>
              <a:t> t.c2 = a.r1 </a:t>
            </a:r>
            <a:r>
              <a:rPr lang="en-US" sz="1600" dirty="0">
                <a:solidFill>
                  <a:srgbClr val="0077AA"/>
                </a:solidFill>
                <a:latin typeface="Liberation Mono"/>
              </a:rPr>
              <a:t>WHERE</a:t>
            </a:r>
            <a:r>
              <a:rPr lang="en-US" sz="1600" dirty="0">
                <a:latin typeface="Liberation Mono"/>
              </a:rPr>
              <a:t> t.c1 = a.isactive;</a:t>
            </a:r>
            <a:endParaRPr lang="en-IN" sz="1600" dirty="0">
              <a:latin typeface="Liberation Mono"/>
            </a:endParaRPr>
          </a:p>
        </p:txBody>
      </p:sp>
      <p:sp>
        <p:nvSpPr>
          <p:cNvPr id="13" name="TextBox 12">
            <a:extLst>
              <a:ext uri="{FF2B5EF4-FFF2-40B4-BE49-F238E27FC236}">
                <a16:creationId xmlns:a16="http://schemas.microsoft.com/office/drawing/2014/main" xmlns="" id="{7A8D6305-547D-4FCD-A727-D7D9EE2B975F}"/>
              </a:ext>
            </a:extLst>
          </p:cNvPr>
          <p:cNvSpPr txBox="1"/>
          <p:nvPr/>
        </p:nvSpPr>
        <p:spPr>
          <a:xfrm>
            <a:off x="2308992" y="4722850"/>
            <a:ext cx="2142937"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xmlns="" id="{F8DF1F23-02C7-4B63-8DCE-25C9A5C2E129}"/>
              </a:ext>
            </a:extLst>
          </p:cNvPr>
          <p:cNvSpPr txBox="1"/>
          <p:nvPr/>
        </p:nvSpPr>
        <p:spPr>
          <a:xfrm>
            <a:off x="308728" y="4714884"/>
            <a:ext cx="2201706"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xmlns="" id="{C8048874-D4E7-4C6D-B17D-16FAD97E4A8D}"/>
              </a:ext>
            </a:extLst>
          </p:cNvPr>
          <p:cNvSpPr txBox="1"/>
          <p:nvPr/>
        </p:nvSpPr>
        <p:spPr>
          <a:xfrm>
            <a:off x="380166" y="422980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xmlns="" val="42805607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xmlns="" id="{0EDF7749-D5CA-4057-B8B8-E82012396A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xmlns="" val="2893770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xmlns="" id="{9639802A-4A9D-41E4-81FD-29210496A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68277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xmlns="" id="{ED497C83-70E9-4F88-BB34-D9B9CD4B54A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950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xmlns=""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xmlns="" id="{B2D58B40-953E-4511-8EB0-B53D71D73C82}"/>
              </a:ext>
            </a:extLst>
          </p:cNvPr>
          <p:cNvGraphicFramePr>
            <a:graphicFrameLocks noGrp="1"/>
          </p:cNvGraphicFramePr>
          <p:nvPr>
            <p:extLst>
              <p:ext uri="{D42A27DB-BD31-4B8C-83A1-F6EECF244321}">
                <p14:modId xmlns:p14="http://schemas.microsoft.com/office/powerpoint/2010/main" xmlns=""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xmlns="" val="133407038"/>
                    </a:ext>
                  </a:extLst>
                </a:gridCol>
                <a:gridCol w="5976275">
                  <a:extLst>
                    <a:ext uri="{9D8B030D-6E8A-4147-A177-3AD203B41FA5}">
                      <a16:colId xmlns:a16="http://schemas.microsoft.com/office/drawing/2014/main" xmlns=""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xmlns=""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xmlns=""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xmlns=""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xmlns=""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xmlns=""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xmlns=""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xmlns=""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xmlns=""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xmlns=""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xmlns="" val="3417188898"/>
                  </a:ext>
                </a:extLst>
              </a:tr>
            </a:tbl>
          </a:graphicData>
        </a:graphic>
      </p:graphicFrame>
    </p:spTree>
    <p:extLst>
      <p:ext uri="{BB962C8B-B14F-4D97-AF65-F5344CB8AC3E}">
        <p14:creationId xmlns:p14="http://schemas.microsoft.com/office/powerpoint/2010/main" xmlns="" val="34136231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xmlns="" val="3376284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xmlns=""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xmlns=""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xmlns=""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10351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xmlns="" id="{091004F9-FD72-4B32-B03E-9D20066AC3A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11911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xmlns="" id="{B3983AB6-29A4-4839-AD3A-BBBF983015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073700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xmlns="" id="{E9339F3E-4F71-4986-A4E5-C7FB59A52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3562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5" name="Picture 4">
            <a:extLst>
              <a:ext uri="{FF2B5EF4-FFF2-40B4-BE49-F238E27FC236}">
                <a16:creationId xmlns:a16="http://schemas.microsoft.com/office/drawing/2014/main" xmlns="" id="{F1A6A338-5189-4E30-B67A-9F0679ADEC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93282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C86F2453-037D-4B4B-9C66-66C6DBEE125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10191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2369059024"/>
              </p:ext>
            </p:extLst>
          </p:nvPr>
        </p:nvGraphicFramePr>
        <p:xfrm>
          <a:off x="7390438" y="3048000"/>
          <a:ext cx="3047603" cy="1761227"/>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b="0" i="0" kern="1200" dirty="0" smtClean="0">
                          <a:solidFill>
                            <a:schemeClr val="dk1"/>
                          </a:solidFill>
                          <a:latin typeface="Cambria" pitchFamily="18" charset="0"/>
                          <a:ea typeface="+mn-ea"/>
                          <a:cs typeface="+mn-cs"/>
                        </a:rPr>
                        <a:t>40</a:t>
                      </a:r>
                      <a:endParaRPr kumimoji="0" lang="en-US" sz="1800" b="0" i="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b="0" i="0" kern="1200" dirty="0" smtClean="0">
                          <a:solidFill>
                            <a:schemeClr val="tx1"/>
                          </a:solidFill>
                          <a:latin typeface="Cambria" pitchFamily="18" charset="0"/>
                          <a:ea typeface="+mn-ea"/>
                          <a:cs typeface="+mn-cs"/>
                        </a:rPr>
                        <a:t>R&amp;D</a:t>
                      </a:r>
                      <a:endParaRPr kumimoji="0" lang="en-US" sz="1800" b="0" i="0" kern="1200" dirty="0">
                        <a:solidFill>
                          <a:schemeClr val="tx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b="0" i="0" kern="1200" dirty="0" smtClean="0">
                          <a:solidFill>
                            <a:schemeClr val="tx1"/>
                          </a:solidFill>
                          <a:latin typeface="Cambria" pitchFamily="18" charset="0"/>
                          <a:ea typeface="+mn-ea"/>
                          <a:cs typeface="+mn-cs"/>
                        </a:rPr>
                        <a:t>SURAT</a:t>
                      </a:r>
                      <a:endParaRPr kumimoji="0" lang="en-US" sz="1800" b="0" i="0" kern="1200" dirty="0">
                        <a:solidFill>
                          <a:schemeClr val="tx1"/>
                        </a:solidFill>
                        <a:latin typeface="Cambria" pitchFamily="18" charset="0"/>
                        <a:ea typeface="+mn-ea"/>
                        <a:cs typeface="+mn-cs"/>
                      </a:endParaRPr>
                    </a:p>
                  </a:txBody>
                  <a:tcPr marL="68571" marR="68571" marT="0" marB="0" anchor="ctr">
                    <a:noFill/>
                  </a:tcPr>
                </a:tc>
              </a:tr>
            </a:tbl>
          </a:graphicData>
        </a:graphic>
      </p:graphicFrame>
      <p:pic>
        <p:nvPicPr>
          <p:cNvPr id="7" name="Picture 6">
            <a:extLst>
              <a:ext uri="{FF2B5EF4-FFF2-40B4-BE49-F238E27FC236}">
                <a16:creationId xmlns:a16="http://schemas.microsoft.com/office/drawing/2014/main" xmlns="" id="{C5A723E5-43E8-4093-A12C-D366C7FC77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872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xmlns="" id="{F9E5DD00-7FAE-465C-BF1F-B6857A43CC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5674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6DDC0F8A-415A-4CE4-98E7-C5BE277EFD3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946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024FE3-0534-43D1-A6C5-3C9AE84FD2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320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xmlns=""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xmlns="" id="{2EF4BC33-F857-48F7-96E9-A659A1B3DE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2031061"/>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a:p>
            <a:r>
              <a:rPr lang="en-US" sz="2400" dirty="0">
                <a:latin typeface="Arial" pitchFamily="34" charset="0"/>
                <a:cs typeface="Arial" pitchFamily="34" charset="0"/>
              </a:rPr>
              <a:t> </a:t>
            </a: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number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text</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dirty="0">
                <a:latin typeface="Arial" pitchFamily="34" charset="0"/>
                <a:cs typeface="Arial" pitchFamily="34" charset="0"/>
              </a:rPr>
              <a:t> </a:t>
            </a:r>
            <a:r>
              <a:rPr lang="en-US" sz="20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8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2000" dirty="0">
                <a:solidFill>
                  <a:srgbClr val="0070C0"/>
                </a:solidFill>
                <a:latin typeface="Arial" pitchFamily="34" charset="0"/>
                <a:cs typeface="Arial" pitchFamily="34" charset="0"/>
              </a:rPr>
              <a:t>images</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audio</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video</a:t>
            </a:r>
            <a:r>
              <a:rPr lang="en-US" sz="2000" b="1" dirty="0">
                <a:solidFill>
                  <a:srgbClr val="0070C0"/>
                </a:solidFill>
                <a:latin typeface="Arial" pitchFamily="34" charset="0"/>
                <a:cs typeface="Arial" pitchFamily="34" charset="0"/>
              </a:rPr>
              <a:t>, </a:t>
            </a:r>
            <a:r>
              <a:rPr lang="en-US" sz="1600" dirty="0">
                <a:latin typeface="Arial" pitchFamily="34" charset="0"/>
                <a:cs typeface="Arial" pitchFamily="34" charset="0"/>
              </a:rPr>
              <a:t>or</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signal</a:t>
            </a:r>
            <a:endParaRPr lang="en-US" sz="1600" dirty="0">
              <a:latin typeface="Arial" pitchFamily="34" charset="0"/>
              <a:cs typeface="Arial" pitchFamily="34" charset="0"/>
            </a:endParaRPr>
          </a:p>
        </p:txBody>
      </p:sp>
      <p:sp>
        <p:nvSpPr>
          <p:cNvPr id="4" name="TextBox 3"/>
          <p:cNvSpPr txBox="1"/>
          <p:nvPr/>
        </p:nvSpPr>
        <p:spPr>
          <a:xfrm>
            <a:off x="261373" y="3143907"/>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a:t>
            </a:r>
            <a:endParaRPr lang="en-US" sz="2400" dirty="0">
              <a:solidFill>
                <a:srgbClr val="0070C0"/>
              </a:solidFill>
              <a:latin typeface="Arial" pitchFamily="34" charset="0"/>
              <a:cs typeface="Arial" pitchFamily="34" charset="0"/>
            </a:endParaRP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xmlns="" id="{0DFCA88A-23B6-4BD2-BAE3-4DBF40A320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xmlns=""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xmlns=""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xmlns="" id="{A52CB3DC-C0C3-4EB2-8299-0317A764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3251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xmlns="" id="{AAA9DA3E-50B6-4B1A-88D1-66B13331C5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08756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xmlns="" id="{98F46AAF-5CE2-4D0B-9C15-034086C675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xmlns=""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xmlns="" val="21832233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xmlns=""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xmlns=""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xmlns=""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xmlns=""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xmlns=""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xmlns=""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xmlns=""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xmlns=""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xmlns=""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xmlns=""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xmlns=""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xmlns=""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xmlns=""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xmlns=""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xmlns=""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xmlns=""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xmlns=""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xmlns=""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xmlns=""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xmlns=""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xmlns=""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xmlns=""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xmlns=""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xmlns=""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xmlns=""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xmlns=""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xmlns=""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xmlns=""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xmlns=""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xmlns=""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xmlns=""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xmlns=""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xmlns=""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xmlns=""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xmlns=""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xmlns=""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xmlns=""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xmlns=""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xmlns=""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xmlns=""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xmlns=""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xmlns=""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xmlns=""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xmlns=""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xmlns=""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xmlns=""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xmlns=""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xmlns=""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xmlns=""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xmlns=""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xmlns=""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xmlns=""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xmlns=""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xmlns=""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xmlns=""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xmlns=""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563469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xmlns="" id="{CE792B73-791F-48B5-A0EE-2FE44FB7B8C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67677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xmlns=""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237B0A53-AD0C-4F27-BC7D-7DD026EA5F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25807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xmlns="" id="{1BDCEB06-AC92-40A0-9012-E5479B8592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994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xmlns="" id="{56DC5679-BB8B-4BF6-95DF-1B7FFBA289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35370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xmlns="" id="{60B33B93-0062-4E0B-85BB-AE81FF1EA8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xmlns=""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xmlns=""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xmlns="" id="{8EA33FAB-06BD-4DB5-8B32-2E7BAC9340F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7184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xmlns="" id="{82FC2287-D355-485F-B3C2-9651D741F9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xmlns=""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xmlns=""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xmlns="" id="{4B71EA0C-358E-4B90-9F96-EBA08617AE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xmlns=""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xmlns=""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xmlns=""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xmlns=""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xmlns=""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xmlns=""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xmlns=""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xmlns=""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xmlns=""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xmlns=""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xmlns=""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xmlns=""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xmlns=""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xmlns=""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xmlns=""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xmlns=""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xmlns=""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xmlns=""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xmlns=""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xmlns=""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xmlns=""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xmlns=""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xmlns=""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xmlns=""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xmlns=""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xmlns=""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xmlns=""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xmlns=""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xmlns=""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xmlns=""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xmlns=""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xmlns=""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xmlns=""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xmlns=""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xmlns=""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xmlns=""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xmlns=""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xmlns="" val="221414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xmlns="" id="{D11F0CAF-D196-4664-A5F7-63CD1545F4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16300398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xmlns="" id="{F9F51BB9-6402-477A-8141-3A7BE1F2FCF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xmlns=""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35152434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xmlns="" id="{409F2326-E5B8-45E6-BD32-EBEE3CA5B7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107437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xmlns=""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xmlns="" val="20000"/>
                    </a:ext>
                  </a:extLst>
                </a:gridCol>
                <a:gridCol w="7504351">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3168878"/>
                  </a:ext>
                </a:extLst>
              </a:tr>
            </a:tbl>
          </a:graphicData>
        </a:graphic>
      </p:graphicFrame>
      <p:pic>
        <p:nvPicPr>
          <p:cNvPr id="4" name="Picture 3">
            <a:extLst>
              <a:ext uri="{FF2B5EF4-FFF2-40B4-BE49-F238E27FC236}">
                <a16:creationId xmlns:a16="http://schemas.microsoft.com/office/drawing/2014/main" xmlns="" id="{37176B2E-C947-4E18-9400-579CBCAB53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405667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B6F7748-2D80-4B1D-8C8D-2FD2E98F950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89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xmlns=""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xmlns=""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xmlns=""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2C183FDD-F886-4088-85B5-D820ACBFCBF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2003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9829873-64B6-44D5-85CC-F476F3B7EB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397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xmlns="" id="{34CBA2ED-5161-4045-A2EC-5B67DB1B46E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5959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xmlns=""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xmlns="" id="{5A699C73-593C-4FE6-B473-0EC8B4FD5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88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xmlns=""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xmlns="" id="{FA48A96E-6D38-473F-B994-054D38B677C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xmlns=""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xmlns=""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xmlns=""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xmlns="" id="{3FCE0CE6-C5F9-41E6-AB87-1CCA29532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52919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xmlns="" id="{DB2E8B59-5610-4423-94C2-164ED1E507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495811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xmlns="" id="{7B6EBC66-FC83-4C41-9A47-19B72F3FB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xmlns=""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xmlns="" val="1096286455"/>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xmlns="" id="{2C9F3AAA-4A55-428C-B4BD-CF5F5B8F57F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9809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xmlns="" id="{449A9CA4-5255-4B1A-BAAC-54A0191B8D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9474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xmlns=""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xmlns=""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xmlns=""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xmlns=""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xmlns=""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xmlns=""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xmlns=""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xmlns=""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xmlns=""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xmlns=""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xmlns=""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xmlns=""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xmlns=""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xmlns=""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xmlns=""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xmlns=""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xmlns=""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xmlns=""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xmlns=""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xmlns=""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xmlns=""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xmlns=""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xmlns="" id="{96B12610-39EF-4926-9186-5F9148C46B6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0048188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xmlns="" val="20000"/>
                    </a:ext>
                  </a:extLst>
                </a:gridCol>
                <a:gridCol w="9277250">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xmlns=""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xmlns="" val="10007"/>
                  </a:ext>
                </a:extLst>
              </a:tr>
            </a:tbl>
          </a:graphicData>
        </a:graphic>
      </p:graphicFrame>
      <p:pic>
        <p:nvPicPr>
          <p:cNvPr id="10" name="Picture 9">
            <a:extLst>
              <a:ext uri="{FF2B5EF4-FFF2-40B4-BE49-F238E27FC236}">
                <a16:creationId xmlns:a16="http://schemas.microsoft.com/office/drawing/2014/main" xmlns="" id="{4352B8C1-45DD-4239-A8CE-3B64DB7EB4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xmlns="" id="{01E1D95B-411C-49E5-ABA5-C7EB5D6B265A}"/>
              </a:ext>
            </a:extLst>
          </p:cNvPr>
          <p:cNvGraphicFramePr>
            <a:graphicFrameLocks noGrp="1"/>
          </p:cNvGraphicFramePr>
          <p:nvPr>
            <p:extLst>
              <p:ext uri="{D42A27DB-BD31-4B8C-83A1-F6EECF244321}">
                <p14:modId xmlns:p14="http://schemas.microsoft.com/office/powerpoint/2010/main" xmlns=""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xmlns="" val="20000"/>
                    </a:ext>
                  </a:extLst>
                </a:gridCol>
                <a:gridCol w="9277251">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xmlns="" val="10003"/>
                  </a:ext>
                </a:extLst>
              </a:tr>
            </a:tbl>
          </a:graphicData>
        </a:graphic>
      </p:graphicFrame>
      <p:sp>
        <p:nvSpPr>
          <p:cNvPr id="7" name="Footer Placeholder 2">
            <a:extLst>
              <a:ext uri="{FF2B5EF4-FFF2-40B4-BE49-F238E27FC236}">
                <a16:creationId xmlns:a16="http://schemas.microsoft.com/office/drawing/2014/main" xmlns=""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3549211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xmlns=""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xmlns=""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xmlns=""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91968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xmlns=""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17359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xmlns="" val="20000"/>
                    </a:ext>
                  </a:extLst>
                </a:gridCol>
                <a:gridCol w="7598958">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xmlns=""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B438FC12-8FE4-4AD1-95B0-03DA3885783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xmlns=""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887705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xmlns="" id="{BDFA3286-6335-466F-913B-6423C5B5E5E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xmlns="" val="20000"/>
                    </a:ext>
                  </a:extLst>
                </a:gridCol>
                <a:gridCol w="7492785">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xmlns=""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xmlns=""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xmlns="" val="10006"/>
                  </a:ext>
                </a:extLst>
              </a:tr>
            </a:tbl>
          </a:graphicData>
        </a:graphic>
      </p:graphicFrame>
      <p:pic>
        <p:nvPicPr>
          <p:cNvPr id="6" name="Picture 5">
            <a:extLst>
              <a:ext uri="{FF2B5EF4-FFF2-40B4-BE49-F238E27FC236}">
                <a16:creationId xmlns:a16="http://schemas.microsoft.com/office/drawing/2014/main" xmlns="" id="{12C9D66D-7C16-4D10-A57C-FF5405D9CA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xmlns=""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xmlns=""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31395347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xmlns="" id="{B02028D9-FA92-430F-A320-E48E8C866A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205555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xmlns=""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xmlns=""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xmlns=""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2447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xmlns=""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xmlns=""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xmlns=""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xmlns=""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xmlns=""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xmlns=""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9045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xmlns=""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smtClean="0">
                <a:solidFill>
                  <a:srgbClr val="0077AA"/>
                </a:solidFill>
                <a:latin typeface="Liberation Mono"/>
                <a:cs typeface="Times New Roman" panose="02020603050405020304" pitchFamily="18" charset="0"/>
              </a:rPr>
              <a:t>OR</a:t>
            </a:r>
            <a:r>
              <a:rPr lang="en-US" dirty="0" smtClean="0">
                <a:latin typeface="Liberation Mono"/>
              </a:rPr>
              <a:t> </a:t>
            </a:r>
            <a:endParaRPr lang="en-US" dirty="0">
              <a:latin typeface="Liberation Mono"/>
            </a:endParaRP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xmlns="" id="{8CF94663-BBE3-4026-81B1-49A641D83E9C}"/>
              </a:ext>
            </a:extLst>
          </p:cNvPr>
          <p:cNvSpPr txBox="1"/>
          <p:nvPr/>
        </p:nvSpPr>
        <p:spPr>
          <a:xfrm>
            <a:off x="4380694" y="5258286"/>
            <a:ext cx="7809719" cy="1046440"/>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xmlns=""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xmlns="" id="{940FB959-5320-4C0C-AE21-59357F76CDDA}"/>
              </a:ext>
            </a:extLst>
          </p:cNvPr>
          <p:cNvSpPr/>
          <p:nvPr/>
        </p:nvSpPr>
        <p:spPr>
          <a:xfrm>
            <a:off x="2666182" y="5286388"/>
            <a:ext cx="1605711"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A2DF76F4-64C1-41DA-8C50-679BAC9D58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xmlns="" id="{DFE002CF-F26B-449B-B87B-968BBDAFB5D9}"/>
              </a:ext>
            </a:extLst>
          </p:cNvPr>
          <p:cNvGrpSpPr/>
          <p:nvPr/>
        </p:nvGrpSpPr>
        <p:grpSpPr>
          <a:xfrm>
            <a:off x="781056" y="774092"/>
            <a:ext cx="10886314" cy="1502780"/>
            <a:chOff x="781056" y="404664"/>
            <a:chExt cx="10886314" cy="1502780"/>
          </a:xfrm>
        </p:grpSpPr>
        <p:grpSp>
          <p:nvGrpSpPr>
            <p:cNvPr id="47" name="Group 46">
              <a:extLst>
                <a:ext uri="{FF2B5EF4-FFF2-40B4-BE49-F238E27FC236}">
                  <a16:creationId xmlns:a16="http://schemas.microsoft.com/office/drawing/2014/main" xmlns="" id="{EDE4EE54-E4BB-4FB7-9D88-272274021F91}"/>
                </a:ext>
              </a:extLst>
            </p:cNvPr>
            <p:cNvGrpSpPr/>
            <p:nvPr/>
          </p:nvGrpSpPr>
          <p:grpSpPr>
            <a:xfrm>
              <a:off x="781056" y="404664"/>
              <a:ext cx="10886314" cy="1502780"/>
              <a:chOff x="781056" y="404664"/>
              <a:chExt cx="10886314" cy="1502780"/>
            </a:xfrm>
          </p:grpSpPr>
          <p:grpSp>
            <p:nvGrpSpPr>
              <p:cNvPr id="49" name="Group 48">
                <a:extLst>
                  <a:ext uri="{FF2B5EF4-FFF2-40B4-BE49-F238E27FC236}">
                    <a16:creationId xmlns:a16="http://schemas.microsoft.com/office/drawing/2014/main" xmlns="" id="{A9034430-C18C-486F-B972-1DD56F15945B}"/>
                  </a:ext>
                </a:extLst>
              </p:cNvPr>
              <p:cNvGrpSpPr/>
              <p:nvPr/>
            </p:nvGrpSpPr>
            <p:grpSpPr>
              <a:xfrm>
                <a:off x="790238" y="404664"/>
                <a:ext cx="10877132" cy="1502780"/>
                <a:chOff x="695400" y="1745011"/>
                <a:chExt cx="10877132" cy="1502780"/>
              </a:xfrm>
            </p:grpSpPr>
            <p:grpSp>
              <p:nvGrpSpPr>
                <p:cNvPr id="51" name="Group 50">
                  <a:extLst>
                    <a:ext uri="{FF2B5EF4-FFF2-40B4-BE49-F238E27FC236}">
                      <a16:creationId xmlns:a16="http://schemas.microsoft.com/office/drawing/2014/main" xmlns="" id="{3B9A9B06-8E00-4404-9F16-BF62BD1D4B83}"/>
                    </a:ext>
                  </a:extLst>
                </p:cNvPr>
                <p:cNvGrpSpPr/>
                <p:nvPr/>
              </p:nvGrpSpPr>
              <p:grpSpPr>
                <a:xfrm>
                  <a:off x="695400" y="1835990"/>
                  <a:ext cx="9289767" cy="1304978"/>
                  <a:chOff x="267703" y="1600839"/>
                  <a:chExt cx="9289767" cy="1304978"/>
                </a:xfrm>
              </p:grpSpPr>
              <p:grpSp>
                <p:nvGrpSpPr>
                  <p:cNvPr id="54" name="Group 53">
                    <a:extLst>
                      <a:ext uri="{FF2B5EF4-FFF2-40B4-BE49-F238E27FC236}">
                        <a16:creationId xmlns:a16="http://schemas.microsoft.com/office/drawing/2014/main" xmlns="" id="{ADB71AF2-C04D-451B-86E2-8D1B6B7D32E8}"/>
                      </a:ext>
                    </a:extLst>
                  </p:cNvPr>
                  <p:cNvGrpSpPr/>
                  <p:nvPr/>
                </p:nvGrpSpPr>
                <p:grpSpPr>
                  <a:xfrm>
                    <a:off x="1651832" y="1600839"/>
                    <a:ext cx="7905638" cy="1296144"/>
                    <a:chOff x="31591" y="1556792"/>
                    <a:chExt cx="7905638" cy="1296144"/>
                  </a:xfrm>
                </p:grpSpPr>
                <p:grpSp>
                  <p:nvGrpSpPr>
                    <p:cNvPr id="59" name="Group 58">
                      <a:extLst>
                        <a:ext uri="{FF2B5EF4-FFF2-40B4-BE49-F238E27FC236}">
                          <a16:creationId xmlns:a16="http://schemas.microsoft.com/office/drawing/2014/main" xmlns="" id="{7222185F-ABBC-4CA3-9EE7-CFBBD3F7BBAC}"/>
                        </a:ext>
                      </a:extLst>
                    </p:cNvPr>
                    <p:cNvGrpSpPr/>
                    <p:nvPr/>
                  </p:nvGrpSpPr>
                  <p:grpSpPr>
                    <a:xfrm>
                      <a:off x="665206" y="1556792"/>
                      <a:ext cx="3072909" cy="1296144"/>
                      <a:chOff x="665206" y="1556792"/>
                      <a:chExt cx="3072909" cy="1296144"/>
                    </a:xfrm>
                  </p:grpSpPr>
                  <p:sp>
                    <p:nvSpPr>
                      <p:cNvPr id="63" name="Rectangle 62">
                        <a:extLst>
                          <a:ext uri="{FF2B5EF4-FFF2-40B4-BE49-F238E27FC236}">
                            <a16:creationId xmlns:a16="http://schemas.microsoft.com/office/drawing/2014/main" xmlns="" id="{47784338-FD11-4EEB-B563-BC38198049C3}"/>
                          </a:ext>
                        </a:extLst>
                      </p:cNvPr>
                      <p:cNvSpPr/>
                      <p:nvPr/>
                    </p:nvSpPr>
                    <p:spPr>
                      <a:xfrm>
                        <a:off x="669976" y="1556792"/>
                        <a:ext cx="3068139"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xmlns="" id="{AADE2AC8-9EC4-456B-A1B9-BECC31A40047}"/>
                          </a:ext>
                        </a:extLst>
                      </p:cNvPr>
                      <p:cNvSpPr txBox="1"/>
                      <p:nvPr/>
                    </p:nvSpPr>
                    <p:spPr>
                      <a:xfrm>
                        <a:off x="679660" y="1620089"/>
                        <a:ext cx="298701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xmlns="" id="{9EC9B993-12CF-4AF2-B930-497C94BC789C}"/>
                          </a:ext>
                        </a:extLst>
                      </p:cNvPr>
                      <p:cNvSpPr txBox="1"/>
                      <p:nvPr/>
                    </p:nvSpPr>
                    <p:spPr>
                      <a:xfrm>
                        <a:off x="665206" y="2152221"/>
                        <a:ext cx="3001471"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xmlns="" id="{CAD11ECC-8A68-433E-A700-EA8C9CEDBB43}"/>
                        </a:ext>
                      </a:extLst>
                    </p:cNvPr>
                    <p:cNvSpPr/>
                    <p:nvPr/>
                  </p:nvSpPr>
                  <p:spPr>
                    <a:xfrm>
                      <a:off x="3846930"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xmlns=""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xmlns="" id="{C3CABAD6-7BE3-43FA-89A6-5F3AD6876802}"/>
                        </a:ext>
                      </a:extLst>
                    </p:cNvPr>
                    <p:cNvSpPr/>
                    <p:nvPr/>
                  </p:nvSpPr>
                  <p:spPr>
                    <a:xfrm>
                      <a:off x="733082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xmlns=""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xmlns="" id="{FF1C3DB3-76D1-4050-AEEB-FAC198306A53}"/>
                      </a:ext>
                    </a:extLst>
                  </p:cNvPr>
                  <p:cNvSpPr/>
                  <p:nvPr/>
                </p:nvSpPr>
                <p:spPr>
                  <a:xfrm>
                    <a:off x="613494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xmlns="" id="{9B60A21B-6C3C-4D35-829F-90C0F6737469}"/>
                      </a:ext>
                    </a:extLst>
                  </p:cNvPr>
                  <p:cNvSpPr txBox="1"/>
                  <p:nvPr/>
                </p:nvSpPr>
                <p:spPr>
                  <a:xfrm>
                    <a:off x="6134943"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xmlns="" id="{97F2D177-77D7-4DED-8A26-5B844FA1B3D7}"/>
                      </a:ext>
                    </a:extLst>
                  </p:cNvPr>
                  <p:cNvSpPr txBox="1"/>
                  <p:nvPr/>
                </p:nvSpPr>
                <p:spPr>
                  <a:xfrm>
                    <a:off x="6153391"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xmlns="" id="{D73B6B49-926F-4ABA-A5E4-7272DBA565F0}"/>
                    </a:ext>
                  </a:extLst>
                </p:cNvPr>
                <p:cNvSpPr/>
                <p:nvPr/>
              </p:nvSpPr>
              <p:spPr>
                <a:xfrm>
                  <a:off x="1006975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xmlns="" id="{54364DEB-EFEC-4230-902D-89F59CE5584E}"/>
                    </a:ext>
                  </a:extLst>
                </p:cNvPr>
                <p:cNvSpPr txBox="1"/>
                <p:nvPr/>
              </p:nvSpPr>
              <p:spPr>
                <a:xfrm>
                  <a:off x="10394364"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xmlns=""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xmlns=""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xmlns="" val="3829025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xmlns=""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xmlns=""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xmlns="" val="10585255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xmlns=""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xmlns="" id="{E5745292-C6B1-4173-8AE1-51F57D3E9B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22111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xmlns=""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265D3209-9F9E-44DA-B805-4DA7899168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xmlns=""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xmlns=""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xmlns=""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xmlns=""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xmlns=""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xmlns=""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xmlns=""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xmlns=""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xmlns=""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xmlns=""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xmlns=""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xmlns=""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xmlns=""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xmlns=""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xmlns=""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xmlns=""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30914314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xmlns=""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xmlns="" id="{98B14D86-EA20-41D0-B60C-A2A4B629A6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xmlns=""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xmlns="" val="2098343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xmlns=""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xmlns=""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xmlns="" id="{C60EB86F-34FA-412D-ADF6-819F9CED817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2476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xmlns="" id="{8458C211-ACCB-4127-BCE3-B36C50172A9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xmlns=""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xmlns="" id="{2DE4B87D-3CC5-4DC8-AA79-11CDF75A5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xmlns=""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xmlns=""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xmlns=""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xmlns=""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xmlns=""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xmlns=""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xmlns=""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xmlns=""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xmlns=""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xmlns=""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xmlns=""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xmlns=""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xmlns=""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xmlns=""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xmlns=""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xmlns=""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3587771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xmlns="" id="{0A06CE6B-2C63-48CD-B830-E9D4B2D6E6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7153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xmlns=""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xmlns=""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xmlns="" id="{BA21519A-A549-41E1-A47E-3778C12B31E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667808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xmlns=""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xmlns=""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xmlns="" id="{0AFCC136-6B40-494F-ABEA-35B431BE99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142914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xmlns=""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xmlns=""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49CC2264-AF6D-44A4-9502-A9EC053192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97172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xmlns=""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xmlns=""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xmlns=""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xmlns=""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xmlns=""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xmlns=""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xmlns=""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xmlns=""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xmlns=""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xmlns=""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xmlns=""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xmlns=""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xmlns=""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xmlns=""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xmlns=""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xmlns=""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xmlns=""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xmlns=""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xmlns=""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xmlns="" id="{0F81671A-2F8E-477A-97E6-9115FD0043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2413780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xmlns="" id="{BEF13C5E-8909-4493-A822-A95DCD9D7B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137472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20A99D5-97DE-48FF-B8F5-9F25D683A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870221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39CAEF-6532-459A-A5C5-0208C9887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39935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xmlns=""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xmlns="" id="{FA35E7AB-5380-462E-9C3A-088B77A51217}"/>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xmlns=""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xmlns=""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xmlns=""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xmlns=""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xmlns=""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xmlns=""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xmlns=""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xmlns=""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xmlns=""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xmlns=""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xmlns=""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xmlns=""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xmlns=""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xmlns=""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xmlns=""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xmlns=""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xmlns=""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xmlns=""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xmlns=""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xmlns=""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2014507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xmlns="" id="{04BA1447-37AA-433D-92EF-BE8D1FAEC47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E472D74-CDA4-4F61-B112-153D30E94B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xmlns=""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xmlns=""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xmlns=""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92433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xmlns="" id="{20D70614-0943-4EB7-96EC-82E5082B3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xmlns=""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12452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xmlns=""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xmlns=""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xmlns="" id="{06B9E344-8817-4AE8-8537-5386AFD348C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510782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0077AA"/>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xmlns=""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9D15FF19-A4AD-4520-831B-650AF301E6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xmlns="" val="23795576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xmlns=""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71F7F868-2125-4B00-9B8F-549D911C1A5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77387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0077AA"/>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xmlns=""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70E824C0-A588-479A-B685-B40770DB490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50176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0077AA"/>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0077AA"/>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0077AA"/>
                </a:solidFill>
                <a:latin typeface="Liberation Mono"/>
                <a:cs typeface="Arial" panose="020B0604020202020204" pitchFamily="34" charset="0"/>
              </a:rPr>
              <a:t>COUNT</a:t>
            </a:r>
            <a:r>
              <a:rPr lang="en-US" dirty="0">
                <a:latin typeface="Liberation Mono"/>
              </a:rPr>
              <a:t>(*) "R1" </a:t>
            </a:r>
            <a:r>
              <a:rPr lang="en-US">
                <a:solidFill>
                  <a:srgbClr val="0077AA"/>
                </a:solidFill>
                <a:latin typeface="Liberation Mono"/>
                <a:cs typeface="Arial" panose="020B0604020202020204" pitchFamily="34" charset="0"/>
              </a:rPr>
              <a:t>FROM</a:t>
            </a:r>
            <a:r>
              <a:rPr lang="en-US">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xmlns=""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E43BCBEF-322C-4010-BA28-8EE5C241E55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69439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0077AA"/>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xmlns=""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380ABC66-393B-4D7B-B345-9D577046BD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4112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xmlns="" id="{201FB631-9FC8-4435-8122-F8922A711F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xmlns="" id="{56490879-973F-4F6A-9B42-90527119B4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xmlns=""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xmlns=""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xmlns=""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xmlns=""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xmlns=""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xmlns=""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xmlns=""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xmlns=""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xmlns=""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xmlns=""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xmlns=""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xmlns=""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xmlns=""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xmlns=""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xmlns=""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xmlns=""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xmlns=""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xmlns=""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xmlns=""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xmlns=""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34876726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871633"/>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xmlns="" id="{A4E6C0C3-9826-474B-B05C-FA20F6865E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297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xmlns=""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xmlns=""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xmlns=""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xmlns=""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xmlns="" val="10004"/>
                  </a:ext>
                </a:extLst>
              </a:tr>
            </a:tbl>
          </a:graphicData>
        </a:graphic>
      </p:graphicFrame>
      <p:grpSp>
        <p:nvGrpSpPr>
          <p:cNvPr id="14" name="Group 13">
            <a:extLst>
              <a:ext uri="{FF2B5EF4-FFF2-40B4-BE49-F238E27FC236}">
                <a16:creationId xmlns:a16="http://schemas.microsoft.com/office/drawing/2014/main" xmlns=""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xmlns=""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xmlns=""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xmlns=""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xmlns=""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xmlns=""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xmlns=""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xmlns=""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xmlns="" id="{D7E3379B-12C4-402D-BFF6-23880B8F3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xmlns="" id="{8904A380-C56E-4974-8B75-0CE3BEF6876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59017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478582" y="3405634"/>
            <a:ext cx="11233248" cy="1107996"/>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WHERE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HAVING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p>
        </p:txBody>
      </p:sp>
      <p:pic>
        <p:nvPicPr>
          <p:cNvPr id="6" name="Picture 5">
            <a:extLst>
              <a:ext uri="{FF2B5EF4-FFF2-40B4-BE49-F238E27FC236}">
                <a16:creationId xmlns:a16="http://schemas.microsoft.com/office/drawing/2014/main" xmlns="" id="{AE68BDCB-5C4A-406C-BE0E-16CCF09C3F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218112A8-A5F5-414F-B8FB-1BCC09DB2104}"/>
              </a:ext>
            </a:extLst>
          </p:cNvPr>
          <p:cNvSpPr/>
          <p:nvPr/>
        </p:nvSpPr>
        <p:spPr>
          <a:xfrm>
            <a:off x="499767" y="4869160"/>
            <a:ext cx="11233248" cy="861774"/>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8B5F84EE-425A-4E48-A3E0-E96055B5708E}"/>
              </a:ext>
            </a:extLst>
          </p:cNvPr>
          <p:cNvSpPr/>
          <p:nvPr/>
        </p:nvSpPr>
        <p:spPr>
          <a:xfrm>
            <a:off x="321107" y="929122"/>
            <a:ext cx="11233248" cy="1138773"/>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272451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2123E63-7ADB-4108-98A7-C359D0856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xmlns=""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xmlns=""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xmlns=""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xmlns=""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xmlns=""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xmlns=""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xmlns=""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xmlns=""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xmlns=""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xmlns=""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xmlns=""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xmlns=""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xmlns=""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xmlns=""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xmlns=""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xmlns=""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xmlns=""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xmlns=""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xmlns=""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xmlns=""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xmlns=""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11500852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3C830800-8A9D-4F66-86E2-782B98CD9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2520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xmlns="" id="{D1C53ADE-CBCE-4967-962A-CD47D4976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89554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xmlns="" id="{A47DB4EA-CE51-4AD3-80C2-77D29AD128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18598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xmlns="" id="{1DDC36FD-9276-416A-9D21-6AA4B2A11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xmlns="" val="1603374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xmlns="" id="{EA5C51AD-6386-461B-BF67-DE80A36B78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418829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xmlns="" id="{88D8715A-7A9E-4ED6-8DD2-41EB4324A9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xmlns=""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xmlns="" id="{BB3E0C31-3B6A-4A53-B14F-FFAE8757ED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xmlns="" id="{05817945-9B4B-455C-A825-E4E05BC3AB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92EC17F-985F-4261-8419-1C6B5EE822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xmlns=""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xmlns=""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93257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xmlns="" id="{F48BEC57-3C98-4742-81CA-3067A1BD232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246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F3F0BEBC-DBE2-41BD-B618-ECA38448F92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599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B80FC65-E7AD-47F5-9AD7-B6AB90FF71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57847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xmlns="" id="{26E04F55-1909-471D-8C34-A46F93373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37198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xmlns=""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xmlns="" id="{5E0EFF43-9844-4BCF-AA4E-7157D775325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xmlns=""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xmlns="" val="371542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xmlns="" id="{07221BFE-F982-4490-96A3-E98FF32B7D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8802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xmlns="" id="{DE7471C5-2CD6-4633-88DC-92ED561A93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xmlns=""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SUBDATE(expr, days)</a:t>
            </a:r>
          </a:p>
        </p:txBody>
      </p:sp>
      <p:sp>
        <p:nvSpPr>
          <p:cNvPr id="13" name="Rectangle 12">
            <a:extLst>
              <a:ext uri="{FF2B5EF4-FFF2-40B4-BE49-F238E27FC236}">
                <a16:creationId xmlns:a16="http://schemas.microsoft.com/office/drawing/2014/main" xmlns="" id="{E98F841B-BD02-4D43-AE71-7E66458DAC8C}"/>
              </a:ext>
            </a:extLst>
          </p:cNvPr>
          <p:cNvSpPr/>
          <p:nvPr/>
        </p:nvSpPr>
        <p:spPr>
          <a:xfrm>
            <a:off x="1708836" y="685800"/>
            <a:ext cx="8718322" cy="461665"/>
          </a:xfrm>
          <a:prstGeom prst="rect">
            <a:avLst/>
          </a:prstGeom>
        </p:spPr>
        <p:txBody>
          <a:bodyPr wrap="square">
            <a:spAutoFit/>
          </a:bodyPr>
          <a:lstStyle/>
          <a:p>
            <a:r>
              <a:rPr lang="en-IN" sz="2400" b="1" dirty="0">
                <a:solidFill>
                  <a:srgbClr val="FF0000"/>
                </a:solidFill>
                <a:latin typeface="Arial" panose="020B0604020202020204" pitchFamily="34" charset="0"/>
                <a:cs typeface="Arial" panose="020B0604020202020204" pitchFamily="34" charset="0"/>
              </a:rPr>
              <a:t>SUBDATE() </a:t>
            </a:r>
            <a:r>
              <a:rPr lang="en-IN" sz="2400" dirty="0">
                <a:solidFill>
                  <a:srgbClr val="FF0000"/>
                </a:solidFill>
                <a:latin typeface="Arial" panose="020B0604020202020204" pitchFamily="34" charset="0"/>
                <a:cs typeface="Arial" panose="020B0604020202020204" pitchFamily="34" charset="0"/>
              </a:rPr>
              <a:t>is a synonym for </a:t>
            </a:r>
            <a:r>
              <a:rPr lang="en-IN" sz="2400" b="1" dirty="0">
                <a:solidFill>
                  <a:srgbClr val="FF0000"/>
                </a:solidFill>
                <a:latin typeface="Arial" panose="020B0604020202020204" pitchFamily="34" charset="0"/>
                <a:cs typeface="Arial" panose="020B0604020202020204" pitchFamily="34" charset="0"/>
              </a:rPr>
              <a:t>DATE_SUB().</a:t>
            </a:r>
          </a:p>
        </p:txBody>
      </p:sp>
      <p:sp>
        <p:nvSpPr>
          <p:cNvPr id="14" name="Rectangle 13">
            <a:extLst>
              <a:ext uri="{FF2B5EF4-FFF2-40B4-BE49-F238E27FC236}">
                <a16:creationId xmlns:a16="http://schemas.microsoft.com/office/drawing/2014/main" xmlns=""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xmlns="" id="{A3016F49-DE45-4322-A8E3-5501EE7BB695}"/>
              </a:ext>
            </a:extLst>
          </p:cNvPr>
          <p:cNvGraphicFramePr>
            <a:graphicFrameLocks noGrp="1"/>
          </p:cNvGraphicFramePr>
          <p:nvPr>
            <p:extLst>
              <p:ext uri="{D42A27DB-BD31-4B8C-83A1-F6EECF244321}">
                <p14:modId xmlns:p14="http://schemas.microsoft.com/office/powerpoint/2010/main" xmlns=""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xmlns="" val="40300837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3622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xmlns="" id="{72E4C730-5927-40CF-92C0-4874922188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5000132"/>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438400"/>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xmlns="" id="{777865A7-E370-4731-993A-1433AAD616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165935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xmlns=""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xmlns=""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xmlns=""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xmlns=""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xmlns=""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xmlns=""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xmlns=""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xmlns="" id="{5412EC24-2D77-49A7-B5C9-7B4A64698E9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xmlns="" val="3173010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xmlns=""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xmlns="" val="20000"/>
                    </a:ext>
                  </a:extLst>
                </a:gridCol>
                <a:gridCol w="2808842">
                  <a:extLst>
                    <a:ext uri="{9D8B030D-6E8A-4147-A177-3AD203B41FA5}">
                      <a16:colId xmlns:a16="http://schemas.microsoft.com/office/drawing/2014/main" xmlns="" val="20001"/>
                    </a:ext>
                  </a:extLst>
                </a:gridCol>
                <a:gridCol w="2484745">
                  <a:extLst>
                    <a:ext uri="{9D8B030D-6E8A-4147-A177-3AD203B41FA5}">
                      <a16:colId xmlns:a16="http://schemas.microsoft.com/office/drawing/2014/main" xmlns="" val="20002"/>
                    </a:ext>
                  </a:extLst>
                </a:gridCol>
                <a:gridCol w="1836550">
                  <a:extLst>
                    <a:ext uri="{9D8B030D-6E8A-4147-A177-3AD203B41FA5}">
                      <a16:colId xmlns:a16="http://schemas.microsoft.com/office/drawing/2014/main" xmlns="" val="20003"/>
                    </a:ext>
                  </a:extLst>
                </a:gridCol>
                <a:gridCol w="1076762">
                  <a:extLst>
                    <a:ext uri="{9D8B030D-6E8A-4147-A177-3AD203B41FA5}">
                      <a16:colId xmlns:a16="http://schemas.microsoft.com/office/drawing/2014/main" xmlns=""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FB078DB1-4F45-43E0-8CAA-B64FD3087D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64740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xmlns="" val="20000"/>
                    </a:ext>
                  </a:extLst>
                </a:gridCol>
                <a:gridCol w="8500344">
                  <a:extLst>
                    <a:ext uri="{9D8B030D-6E8A-4147-A177-3AD203B41FA5}">
                      <a16:colId xmlns:a16="http://schemas.microsoft.com/office/drawing/2014/main" xmlns=""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xmlns="" id="{41C9C37A-82E4-4B66-92DB-C5AED42A33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6936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1249625195"/>
              </p:ext>
            </p:extLst>
          </p:nvPr>
        </p:nvGraphicFramePr>
        <p:xfrm>
          <a:off x="133200" y="838202"/>
          <a:ext cx="11880000" cy="3797721"/>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xmlns="" val="20000"/>
                    </a:ext>
                  </a:extLst>
                </a:gridCol>
                <a:gridCol w="8500345">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solidFill>
                  <a:srgbClr val="DD4A68"/>
                </a:solidFill>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xmlns="" id="{B5E8E58A-EDCD-4F58-93B9-12536242CA1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4586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xmlns="" id="{CE8A3E81-CA2C-4533-9516-548081D118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80197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a:t>
            </a:r>
            <a:endParaRPr lang="en-IN" dirty="0">
              <a:solidFill>
                <a:srgbClr val="DD4A68"/>
              </a:solidFill>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xmlns="" val="20000"/>
                    </a:ext>
                  </a:extLst>
                </a:gridCol>
                <a:gridCol w="10036552">
                  <a:extLst>
                    <a:ext uri="{9D8B030D-6E8A-4147-A177-3AD203B41FA5}">
                      <a16:colId xmlns:a16="http://schemas.microsoft.com/office/drawing/2014/main" xmlns=""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147CCF63-12C8-458B-BE86-2E50800E98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5927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xmlns="" val="20000"/>
                    </a:ext>
                  </a:extLst>
                </a:gridCol>
                <a:gridCol w="10036552">
                  <a:extLst>
                    <a:ext uri="{9D8B030D-6E8A-4147-A177-3AD203B41FA5}">
                      <a16:colId xmlns:a16="http://schemas.microsoft.com/office/drawing/2014/main" xmlns=""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4EB56875-850C-40A8-B12F-C881FF56D8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78487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xmlns="" val="20000"/>
                    </a:ext>
                  </a:extLst>
                </a:gridCol>
                <a:gridCol w="10036552">
                  <a:extLst>
                    <a:ext uri="{9D8B030D-6E8A-4147-A177-3AD203B41FA5}">
                      <a16:colId xmlns:a16="http://schemas.microsoft.com/office/drawing/2014/main" xmlns=""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450721F-03D4-47DA-8C60-4684E4671E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88622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xmlns="" id="{F92B1825-28BB-42C4-ADED-AACA16DF10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98021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548799279"/>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xmlns="" val="20000"/>
                    </a:ext>
                  </a:extLst>
                </a:gridCol>
                <a:gridCol w="9374378">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ascii(ename)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char(65, 66, 67);</a:t>
                      </a:r>
                    </a:p>
                    <a:p>
                      <a:pPr>
                        <a:spcAft>
                          <a:spcPts val="0"/>
                        </a:spcAft>
                      </a:pPr>
                      <a:r>
                        <a:rPr lang="en-IN" sz="1800" kern="1200">
                          <a:solidFill>
                            <a:srgbClr val="0077AA"/>
                          </a:solidFill>
                          <a:latin typeface="Liberation Mono"/>
                          <a:ea typeface="+mn-ea"/>
                          <a:cs typeface="+mn-cs"/>
                        </a:rPr>
                        <a:t>SELECT</a:t>
                      </a:r>
                      <a:r>
                        <a:rPr kumimoji="0" lang="en-IN" sz="1800" b="1" kern="1200">
                          <a:solidFill>
                            <a:schemeClr val="tx1"/>
                          </a:solidFill>
                          <a:effectLst/>
                          <a:latin typeface="Liberation Mono"/>
                        </a:rPr>
                        <a:t> cast(char</a:t>
                      </a:r>
                      <a:r>
                        <a:rPr kumimoji="0" lang="en-IN" sz="1800" b="1" kern="1200" dirty="0">
                          <a:solidFill>
                            <a:schemeClr val="tx1"/>
                          </a:solidFill>
                          <a:effectLst/>
                          <a:latin typeface="Liberation Mono"/>
                        </a:rPr>
                        <a:t>(65, 66, </a:t>
                      </a:r>
                      <a:r>
                        <a:rPr kumimoji="0" lang="en-IN" sz="1800" b="1" kern="1200">
                          <a:solidFill>
                            <a:schemeClr val="tx1"/>
                          </a:solidFill>
                          <a:effectLst/>
                          <a:latin typeface="Liberation Mono"/>
                        </a:rPr>
                        <a:t>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concat('</a:t>
                      </a:r>
                      <a:r>
                        <a:rPr kumimoji="0" lang="en-IN" sz="1800" b="1" kern="1200" dirty="0" err="1">
                          <a:solidFill>
                            <a:schemeClr val="tx1"/>
                          </a:solidFill>
                          <a:effectLst/>
                          <a:latin typeface="Liberation Mono"/>
                        </a:rPr>
                        <a:t>Mr.</a:t>
                      </a:r>
                      <a:r>
                        <a:rPr kumimoji="0" lang="en-IN" sz="1800" b="1" kern="1200" dirty="0">
                          <a:solidFill>
                            <a:schemeClr val="tx1"/>
                          </a:solidFill>
                          <a:effectLst/>
                          <a:latin typeface="Liberation Mono"/>
                        </a:rPr>
                        <a:t>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E3B25874-4A6A-4BD2-A278-7EEFF72C25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65674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547561886"/>
              </p:ext>
            </p:extLst>
          </p:nvPr>
        </p:nvGraphicFramePr>
        <p:xfrm>
          <a:off x="133200" y="787406"/>
          <a:ext cx="11880000" cy="4282863"/>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xmlns="" val="20000"/>
                    </a:ext>
                  </a:extLst>
                </a:gridCol>
                <a:gridCol w="9302370">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ELT(1,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C87E6292-687E-4882-BED5-C6501BC481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68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xmlns="" id="{1267F407-7DD9-4FE5-ABC1-C2D9DCB2E1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765577204"/>
              </p:ext>
            </p:extLst>
          </p:nvPr>
        </p:nvGraphicFramePr>
        <p:xfrm>
          <a:off x="133200" y="787404"/>
          <a:ext cx="11880000" cy="4649892"/>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xmlns="" val="20000"/>
                    </a:ext>
                  </a:extLst>
                </a:gridCol>
                <a:gridCol w="8500344">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a:t>
                      </a:r>
                      <a:r>
                        <a:rPr kumimoji="0" lang="en-IN" sz="1800" b="0" kern="1200" dirty="0" err="1">
                          <a:solidFill>
                            <a:schemeClr val="tx1"/>
                          </a:solidFill>
                          <a:effectLst/>
                          <a:latin typeface="Liberation Mono"/>
                        </a:rPr>
                        <a:t>pune</a:t>
                      </a:r>
                      <a:r>
                        <a:rPr kumimoji="0" lang="en-IN" sz="1800" b="0" kern="1200" dirty="0">
                          <a:solidFill>
                            <a:schemeClr val="tx1"/>
                          </a:solidFill>
                          <a:effectLst/>
                          <a:latin typeface="Liberation Mono"/>
                        </a:rPr>
                        <a:t>',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(NULL, '</a:t>
                      </a:r>
                      <a:r>
                        <a:rPr kumimoji="0" lang="en-IN" sz="1800" b="0" kern="1200" dirty="0" err="1">
                          <a:solidFill>
                            <a:schemeClr val="tx1"/>
                          </a:solidFill>
                          <a:effectLst/>
                          <a:latin typeface="Liberation Mono"/>
                        </a:rPr>
                        <a:t>Infoway</a:t>
                      </a:r>
                      <a:r>
                        <a:rPr kumimoji="0" lang="en-IN" sz="1800" b="0" kern="1200" dirty="0">
                          <a:solidFill>
                            <a:schemeClr val="tx1"/>
                          </a:solidFill>
                          <a:effectLst/>
                          <a:latin typeface="Liberation Mono"/>
                        </a:rPr>
                        <a:t>', 'Technologies', '</a:t>
                      </a:r>
                      <a:r>
                        <a:rPr kumimoji="0" lang="en-IN" sz="1800" b="0" kern="1200" dirty="0" err="1">
                          <a:solidFill>
                            <a:schemeClr val="tx1"/>
                          </a:solidFill>
                          <a:effectLst/>
                          <a:latin typeface="Liberation Mono"/>
                        </a:rPr>
                        <a:t>Kothrud</a:t>
                      </a:r>
                      <a:r>
                        <a:rPr kumimoji="0" lang="en-IN" sz="1800" b="0" kern="1200" dirty="0">
                          <a:solidFill>
                            <a:schemeClr val="tx1"/>
                          </a:solidFill>
                          <a:effectLst/>
                          <a:latin typeface="Liberation Mono"/>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cs typeface="+mn-cs"/>
                        </a:rPr>
                        <a:t>field</a:t>
                      </a:r>
                      <a:r>
                        <a:rPr kumimoji="0" lang="en-IN" sz="1800" b="0" kern="1200" dirty="0">
                          <a:solidFill>
                            <a:schemeClr val="tx1"/>
                          </a:solidFill>
                          <a:effectLst/>
                          <a:latin typeface="Liberation Mono"/>
                        </a:rPr>
                        <a:t>('', 'Infoway', 'Technologies', 'Kothrud', 'Pune');</a:t>
                      </a: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LCASE() is a synonym for LOWER().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kumimoji="0" lang="en-US" sz="1800" kern="1200" dirty="0">
                          <a:solidFill>
                            <a:schemeClr val="tx1"/>
                          </a:solidFill>
                          <a:effectLst/>
                          <a:latin typeface="Liberation Mono"/>
                        </a:rPr>
                        <a:t>UCASE() is a synonym for UPPER().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A894EACC-8F80-4ACD-810A-EAE77C50D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xmlns=""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LENGTH</a:t>
            </a:r>
            <a:r>
              <a:rPr lang="en-IN" dirty="0">
                <a:latin typeface="Liberation Mono"/>
              </a:rPr>
              <a:t>('saleel') - </a:t>
            </a:r>
            <a:r>
              <a:rPr lang="en-IN" dirty="0">
                <a:solidFill>
                  <a:srgbClr val="0077AA"/>
                </a:solidFill>
                <a:latin typeface="Liberation Mono"/>
              </a:rPr>
              <a:t>LENGTH</a:t>
            </a:r>
            <a:r>
              <a:rPr lang="en-IN" dirty="0">
                <a:latin typeface="Liberation Mono"/>
              </a:rPr>
              <a:t>(</a:t>
            </a:r>
            <a:r>
              <a:rPr lang="en-IN" dirty="0">
                <a:solidFill>
                  <a:srgbClr val="0077AA"/>
                </a:solidFill>
                <a:latin typeface="Liberation Mono"/>
              </a:rPr>
              <a:t>REPLACE</a:t>
            </a:r>
            <a:r>
              <a:rPr lang="en-IN" dirty="0">
                <a:latin typeface="Liberation Mono"/>
              </a:rPr>
              <a:t>('saleel', 'e', ''));</a:t>
            </a:r>
          </a:p>
        </p:txBody>
      </p:sp>
    </p:spTree>
    <p:extLst>
      <p:ext uri="{BB962C8B-B14F-4D97-AF65-F5344CB8AC3E}">
        <p14:creationId xmlns:p14="http://schemas.microsoft.com/office/powerpoint/2010/main" xmlns="" val="17943952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76893644"/>
              </p:ext>
            </p:extLst>
          </p:nvPr>
        </p:nvGraphicFramePr>
        <p:xfrm>
          <a:off x="133200" y="787406"/>
          <a:ext cx="11880000" cy="4618989"/>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xmlns="" val="20000"/>
                    </a:ext>
                  </a:extLst>
                </a:gridCol>
                <a:gridCol w="8294258">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TRIM(TRAILING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xmlns="" id="{5F160D9D-B9A3-44C7-9962-75948FE4C2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353286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472612484"/>
              </p:ext>
            </p:extLst>
          </p:nvPr>
        </p:nvGraphicFramePr>
        <p:xfrm>
          <a:off x="133200" y="787406"/>
          <a:ext cx="11880000" cy="533569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xmlns="" val="20000"/>
                    </a:ext>
                  </a:extLst>
                </a:gridCol>
                <a:gridCol w="8870322">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b="0" kern="1200" dirty="0">
                          <a:solidFill>
                            <a:srgbClr val="0077AA"/>
                          </a:solidFill>
                          <a:latin typeface="Liberation Mono"/>
                          <a:ea typeface="+mn-ea"/>
                          <a:cs typeface="+mn-cs"/>
                        </a:rPr>
                        <a:t>replace</a:t>
                      </a:r>
                      <a:r>
                        <a:rPr kumimoji="0" lang="en-IN" sz="1800" b="0" kern="1200" dirty="0">
                          <a:solidFill>
                            <a:schemeClr val="tx1"/>
                          </a:solidFill>
                          <a:effectLst/>
                          <a:latin typeface="Liberation Mono"/>
                        </a:rPr>
                        <a:t>('Hello', 'l', 'x');</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b="0" kern="1200" dirty="0">
                          <a:solidFill>
                            <a:srgbClr val="0077AA"/>
                          </a:solidFill>
                          <a:latin typeface="Liberation Mono"/>
                          <a:ea typeface="+mn-ea"/>
                          <a:cs typeface="+mn-cs"/>
                        </a:rPr>
                        <a:t>substr</a:t>
                      </a:r>
                      <a:r>
                        <a:rPr kumimoji="0" lang="en-US" sz="1800" b="0" kern="1200" dirty="0">
                          <a:solidFill>
                            <a:schemeClr val="tx1"/>
                          </a:solidFill>
                          <a:effectLst/>
                          <a:latin typeface="Liberation Mono"/>
                        </a:rPr>
                        <a:t> ('This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kumimoji="0" lang="en-IN" sz="1800" b="1" kern="1200" dirty="0">
                          <a:solidFill>
                            <a:schemeClr val="tx1"/>
                          </a:solidFill>
                          <a:effectLst/>
                          <a:latin typeface="Liberation Mono"/>
                        </a:rPr>
                        <a:t>SUBSTRING(str,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F7E8CB72-1A41-4313-BF68-06DC99AAF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4851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xmlns="" id="{0417F367-B1D0-4651-850D-1CB64C1B12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901781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xmlns="" val="20000"/>
                    </a:ext>
                  </a:extLst>
                </a:gridCol>
                <a:gridCol w="8903535">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38DEF213-0FDD-4FF0-B78C-E7D2FE231C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xmlns=""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CEIL</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0077AA"/>
                </a:solidFill>
                <a:latin typeface="Liberation Mono"/>
                <a:cs typeface="Times New Roman" panose="02020603050405020304" pitchFamily="18" charset="0"/>
              </a:rPr>
              <a:t>FLOOR</a:t>
            </a:r>
            <a:r>
              <a:rPr lang="en-IN"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(-1.23);</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0077AA"/>
                </a:solidFill>
                <a:latin typeface="Liberation Mono"/>
                <a:cs typeface="Times New Roman" panose="02020603050405020304" pitchFamily="18" charset="0"/>
              </a:rPr>
              <a:t>ROUND</a:t>
            </a:r>
            <a:r>
              <a:rPr lang="en-US" dirty="0">
                <a:latin typeface="Liberation Mono"/>
              </a:rPr>
              <a:t>(-1.58);</a:t>
            </a:r>
            <a:endParaRPr lang="en-IN" dirty="0">
              <a:latin typeface="Liberation Mono"/>
            </a:endParaRPr>
          </a:p>
        </p:txBody>
      </p:sp>
    </p:spTree>
    <p:extLst>
      <p:ext uri="{BB962C8B-B14F-4D97-AF65-F5344CB8AC3E}">
        <p14:creationId xmlns:p14="http://schemas.microsoft.com/office/powerpoint/2010/main" xmlns="" val="1741686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xmlns="" val="20000"/>
                    </a:ext>
                  </a:extLst>
                </a:gridCol>
                <a:gridCol w="8903535">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xmlns="" id="{1DDD23ED-8516-40D8-B729-3E9F3A4882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C4F4D34A-4A37-47AE-A0A8-A1755EFE547C}"/>
              </a:ext>
            </a:extLst>
          </p:cNvPr>
          <p:cNvSpPr/>
          <p:nvPr/>
        </p:nvSpPr>
        <p:spPr>
          <a:xfrm>
            <a:off x="1676183" y="4305488"/>
            <a:ext cx="91715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xmlns=""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xmlns="" val="2266495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C3C16AF-2336-4348-9F70-355EC0B392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405005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8F932697-95B6-493F-ABF0-4019FEEEDF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xmlns=""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xmlns="" val="2727936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xmlns="" id="{41A85463-8A73-4AAF-B006-A8206B2E4A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3925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4AB5998D-5B9C-4132-ABAE-9EDA60E253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4022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xmlns=""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xmlns="" id="{20C66C57-0EFA-44A8-92D7-ED2AD735133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xmlns=""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xmlns="" id="{80A95AA2-4844-43C8-9208-2E7A2BF1C7B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939688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xmlns=""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xmlns=""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xmlns=""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xmlns="" id="{DC1AD0D1-FD35-4B55-84D6-1ED3F558EF4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xmlns=""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xmlns=""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xmlns=""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xmlns="" id="{B081DAE2-5C0C-4A14-BF84-C765D017A9B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28423778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xmlns="" id="{33E24680-5453-42A7-9A71-58E750BAE5F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80197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xmlns=""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xmlns="" id="{82E9C55E-C468-4B8C-BC0A-9DE2A741DF6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xmlns=""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xmlns="" val="22197878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xmlns=""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xmlns="" id="{6FF26E6A-1348-47B8-8011-36805C97A83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26778673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xmlns=""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xmlns=""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xmlns="" id="{D549EEF8-0DDC-4ADB-8B68-691DD0B6B1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04013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xmlns=""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7BFF4211-9C20-4907-88C4-889B09DB597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96446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xmlns="" id="{FEA8C22B-921E-481F-8797-57B673F124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816086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xmlns=""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xmlns="" id="{C93B3075-806E-438F-A950-8F56EB265B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353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xmlns="" id="{764E34D5-E598-49AC-A942-271BC18E6EF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xmlns="" id="{7CD09EBA-2576-4BC4-9CFB-E80100C3305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56272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xmlns=""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xmlns="" id="{0F9CE1C2-C3EE-4C9B-8F08-A833D4695BF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518120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xmlns=""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xmlns="" id="{DAEDF3D2-4C50-4ED4-9031-305D749577B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565999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xmlns="" id="{048BD748-B206-47BA-A66B-CE75AF07276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190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xmlns="" id="{3E603B10-569E-487D-ACF7-EA061C688264}"/>
              </a:ext>
            </a:extLst>
          </p:cNvPr>
          <p:cNvGraphicFramePr>
            <a:graphicFrameLocks noGrp="1"/>
          </p:cNvGraphicFramePr>
          <p:nvPr>
            <p:extLst>
              <p:ext uri="{D42A27DB-BD31-4B8C-83A1-F6EECF244321}">
                <p14:modId xmlns:p14="http://schemas.microsoft.com/office/powerpoint/2010/main" xmlns=""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xmlns="" val="422065344"/>
                    </a:ext>
                  </a:extLst>
                </a:gridCol>
                <a:gridCol w="5624327">
                  <a:extLst>
                    <a:ext uri="{9D8B030D-6E8A-4147-A177-3AD203B41FA5}">
                      <a16:colId xmlns:a16="http://schemas.microsoft.com/office/drawing/2014/main" xmlns=""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xmlns=""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xmlns=""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xmlns=""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xmlns=""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xmlns="" val="3579491206"/>
                  </a:ext>
                </a:extLst>
              </a:tr>
            </a:tbl>
          </a:graphicData>
        </a:graphic>
      </p:graphicFrame>
      <p:grpSp>
        <p:nvGrpSpPr>
          <p:cNvPr id="18" name="Group 17">
            <a:extLst>
              <a:ext uri="{FF2B5EF4-FFF2-40B4-BE49-F238E27FC236}">
                <a16:creationId xmlns:a16="http://schemas.microsoft.com/office/drawing/2014/main" xmlns=""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xmlns="" val="11232757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xmlns="" id="{3966FDB1-2DD5-4090-B4A1-63AE7BAD12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657585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xmlns=""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xmlns="" id="{673C5F90-0D53-4822-96AD-E561FE02295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099017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xmlns=""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F2CB962B-5F2B-4611-B8FC-C3DB4B61AED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0034728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xmlns=""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xmlns=""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xmlns=""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F0E81A2D-6C18-4079-9FB3-8419490C5E7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xmlns=""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xmlns="" id="{8C87D437-7C9D-4AFD-BABE-CFA38701CFD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xmlns=""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xmlns="" id="{1EF2CB1B-48D9-4FFF-A4B3-C61DD210D7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xmlns=""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xmlns="" id="{09BC3450-AA35-49AC-835F-AD0371AC796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0618565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xmlns=""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E745EFA0-9194-42E5-972F-039BA5CC186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15671172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xmlns=""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xmlns=""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xmlns=""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D88E46C-67E7-4BD6-8C75-F8D7ED629AE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516683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xmlns=""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xmlns=""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xmlns=""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64AD09B5-10FD-4E18-8529-F6CC82B15C4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xmlns=""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xmlns=""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xmlns=""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xmlns=""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xmlns=""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E76D3237-3D80-4D7F-A648-A3E80D3012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xmlns=""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xmlns="" id="{925DDD78-18ED-4611-90A0-EDB1B4C38503}"/>
              </a:ext>
            </a:extLst>
          </p:cNvPr>
          <p:cNvGraphicFramePr>
            <a:graphicFrameLocks noGrp="1"/>
          </p:cNvGraphicFramePr>
          <p:nvPr>
            <p:extLst>
              <p:ext uri="{D42A27DB-BD31-4B8C-83A1-F6EECF244321}">
                <p14:modId xmlns:p14="http://schemas.microsoft.com/office/powerpoint/2010/main" xmlns=""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xmlns="" val="3114213069"/>
                    </a:ext>
                  </a:extLst>
                </a:gridCol>
                <a:gridCol w="4008183">
                  <a:extLst>
                    <a:ext uri="{9D8B030D-6E8A-4147-A177-3AD203B41FA5}">
                      <a16:colId xmlns:a16="http://schemas.microsoft.com/office/drawing/2014/main" xmlns="" val="987736521"/>
                    </a:ext>
                  </a:extLst>
                </a:gridCol>
                <a:gridCol w="4008183">
                  <a:extLst>
                    <a:ext uri="{9D8B030D-6E8A-4147-A177-3AD203B41FA5}">
                      <a16:colId xmlns:a16="http://schemas.microsoft.com/office/drawing/2014/main" xmlns=""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xmlns=""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xmlns=""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xmlns="" val="2065540270"/>
                  </a:ext>
                </a:extLst>
              </a:tr>
            </a:tbl>
          </a:graphicData>
        </a:graphic>
      </p:graphicFrame>
    </p:spTree>
    <p:extLst>
      <p:ext uri="{BB962C8B-B14F-4D97-AF65-F5344CB8AC3E}">
        <p14:creationId xmlns:p14="http://schemas.microsoft.com/office/powerpoint/2010/main" xmlns="" val="1585976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xmlns="" id="{72231224-3888-4A58-800F-DA5A07CF5D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xmlns=""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236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F2A3047-1BA3-4DAE-B201-1A8ED52EED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65019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0E5BC43D-E755-4EE6-B9E6-580531ACF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04258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xmlns="" id="{9AFEDDD0-19F5-4147-9424-8B2EFCAA03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xmlns=""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xmlns=""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xmlns="" id="{645EE7DF-10AC-498F-A624-9DD033A3129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xmlns=""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xmlns=""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xmlns="" id="{38AABE36-C201-4681-8C36-0837B6D751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xmlns=""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46582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xmlns="" id="{035C60E9-D666-4660-B7F8-6D1F48E7C12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xmlns=""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xmlns=""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xmlns=""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xmlns=""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xmlns=""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xmlns=""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xmlns=""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xmlns=""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xmlns=""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xmlns="" id="{7C15B285-AF2B-479B-A906-2FA1CDEF26C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xmlns=""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xmlns=""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xmlns=""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xmlns=""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xmlns=""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xmlns=""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xmlns=""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xmlns=""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xmlns=""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xmlns=""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43891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xmlns=""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xmlns=""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xmlns=""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xmlns=""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xmlns=""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xmlns=""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xmlns=""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xmlns=""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xmlns=""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xmlns=""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95805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xmlns=""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xmlns=""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xmlns=""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xmlns=""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xmlns=""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xmlns=""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xmlns=""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xmlns=""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xmlns=""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xmlns=""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xmlns=""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EA4C54D-3628-4D1E-A2BD-C09BBA3A9D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81344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5FD8B04A-EE22-4A67-8C89-9F8EDC1DD6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xmlns=""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9607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xmlns=""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xmlns="" id="{1BEA6A19-CADB-4830-9593-6BAF78F4B9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xmlns=""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xmlns="" val="288177374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C6E0E121-71F6-45B6-9FE6-9C90A744F5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47550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7160408A-66C2-451E-BBF6-0F3CA9C9554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6689461"/>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xmlns="" id="{4F76A993-F5CF-4D27-85C7-15B856BDF1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xmlns="" id="{9E4963D5-C5D7-4665-A966-D1AF5B3615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xmlns=""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xmlns=""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12558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xmlns=""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xmlns=""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xmlns=""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xmlns="" id="{50A05D5D-96B7-409E-89FD-45AC8FD5D18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xmlns=""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430422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C4EA531A-A9C8-42FB-BDCE-2E78306B6D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xmlns=""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xmlns=""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3AE7FDBE-B36B-41A7-A42E-8CE574E336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xmlns=""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xmlns=""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xmlns="" val="308705698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xmlns="" id="{EFCEA25C-A470-465B-BC39-A867F65676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92170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0701818-F59D-4CF7-8635-7430223966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11247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xmlns="" id="{2620064B-465A-4E7F-8699-53E7F953DFC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xmlns=""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4080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xmlns=""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xmlns=""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xmlns="" id="{25128D02-956C-4268-9C05-9CB2321BC41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xmlns="" id="{1F54338D-EC78-40D2-8BCD-31CBB16A30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xmlns=""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xmlns=""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xmlns=""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xmlns=""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xmlns=""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92131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1BFEA9E6-79EE-4480-9B4B-001C8E6C1C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231510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7" name="Picture 6">
            <a:extLst>
              <a:ext uri="{FF2B5EF4-FFF2-40B4-BE49-F238E27FC236}">
                <a16:creationId xmlns:a16="http://schemas.microsoft.com/office/drawing/2014/main" xmlns="" id="{EA1143B0-1695-4D65-B37E-BAB70A18B2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xmlns=""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xmlns="" val="2370433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xmlns="" id="{B1C8475F-25E9-4F38-B817-396C8FA011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xmlns=""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xmlns=""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xmlns=""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xmlns=""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xmlns=""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66533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xmlns="" id="{9BFEAE4A-AB4D-47ED-9A3B-9C7F83AA8DB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99895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xmlns=""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xmlns=""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xmlns=""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3211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30E54391-6DF4-4696-837D-799B9A1EF6C9}"/>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0E3C9005-2B9C-428B-B917-C780F4D428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28848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xmlns="" id="{C3A5B849-211D-4725-86D5-926193256C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3127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66BA985F-52F7-4C7B-AD24-D75EE4FECB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4040400"/>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20B902F3-7A07-41AF-A082-9C659C6D70F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12017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xmlns="" id="{557406C7-1E69-49D9-9706-45D58BDB3B5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B3465791-1F17-4256-B065-C8C26C4904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3388436337"/>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2DAA9A80-6667-47E7-8CF1-3F31C331C9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0441076"/>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98CFAA48-E9D6-44E3-862A-5F880DB88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434834"/>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xmlns="" id="{1D0E0C2F-31F0-4B66-9576-AFB38156CF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5600991"/>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5ADAF52B-EF3D-49C7-A314-3167394FAF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88433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xmlns="" id="{78960DBA-C3D1-49A7-BFCB-EBC3F09BAB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06929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xmlns="" id="{A762CB18-5DF7-44CA-9700-BE75A08B1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45900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xmlns="" id="{564DFC3A-7086-42F2-97C2-39E328FB10D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0625294"/>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982F42E4-EBB0-4610-B8EF-BAA71DC53EA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7446517"/>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20630F1-9ED6-4B9F-ABEE-C0C3CF407A2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xmlns="" id="{9C792D0C-DD56-4646-AD1A-5EE5C44FCB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xmlns="" id="{DBE0CB22-B4D5-4F5C-8A74-EB8B79DF1A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0908234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xmlns="" id="{81A96C0D-5B29-4B9F-8310-1FBE27C49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66896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 &amp; 21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83C7B6BC-491A-4777-B8D7-B5E709CD39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86058DA-374C-4C90-876E-291C525589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27655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Introduction</a:t>
            </a:r>
            <a:endParaRPr lang="en-US" sz="3600" b="1" i="1" dirty="0">
              <a:solidFill>
                <a:schemeClr val="bg1"/>
              </a:solidFill>
              <a:latin typeface="Arial" pitchFamily="34" charset="0"/>
              <a:cs typeface="Arial" pitchFamily="34" charset="0"/>
            </a:endParaRPr>
          </a:p>
        </p:txBody>
      </p:sp>
      <p:sp>
        <p:nvSpPr>
          <p:cNvPr id="7" name="Rectangle 6"/>
          <p:cNvSpPr/>
          <p:nvPr/>
        </p:nvSpPr>
        <p:spPr>
          <a:xfrm>
            <a:off x="1980942" y="1143001"/>
            <a:ext cx="8304719"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3BF40EC4-729B-459E-A243-98A5689148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92366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26086"/>
            <a:ext cx="8457099" cy="2862322"/>
          </a:xfrm>
          <a:prstGeom prst="rect">
            <a:avLst/>
          </a:prstGeom>
        </p:spPr>
        <p:txBody>
          <a:bodyPr wrap="square">
            <a:spAutoFit/>
          </a:bodyPr>
          <a:lstStyle/>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Need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p>
          <a:p>
            <a:pPr marL="800100" lvl="1" indent="-342900">
              <a:buFont typeface="+mj-lt"/>
              <a:buAutoNum type="arabicPeriod"/>
            </a:pPr>
            <a:r>
              <a:rPr lang="en-IN" dirty="0">
                <a:latin typeface="Calibri" panose="020F0502020204030204" pitchFamily="34" charset="0"/>
                <a:cs typeface="Times New Roman" panose="02020603050405020304" pitchFamily="18" charset="0"/>
              </a:rPr>
              <a:t>Second Normal Form</a:t>
            </a:r>
            <a:endParaRPr lang="en-US" dirty="0">
              <a:latin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B65BF505-6EDD-4C12-A843-133C6A1A307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756271E-6F48-4D36-8556-66C17C8926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94812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p>
        </p:txBody>
      </p:sp>
      <p:pic>
        <p:nvPicPr>
          <p:cNvPr id="3" name="Picture 2">
            <a:extLst>
              <a:ext uri="{FF2B5EF4-FFF2-40B4-BE49-F238E27FC236}">
                <a16:creationId xmlns:a16="http://schemas.microsoft.com/office/drawing/2014/main" xmlns="" id="{F18A3D98-818C-4310-B9A6-0E7510554D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4358CE1-25D9-4431-8ACA-2D9979B2CB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6219"/>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9357" y="1222178"/>
            <a:ext cx="8834875"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data is stored in the external hard drives in the form of bits, it can be said that the data is stored in files and folders.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Level</a:t>
            </a:r>
          </a:p>
        </p:txBody>
      </p:sp>
      <p:pic>
        <p:nvPicPr>
          <p:cNvPr id="6" name="Picture 5">
            <a:extLst>
              <a:ext uri="{FF2B5EF4-FFF2-40B4-BE49-F238E27FC236}">
                <a16:creationId xmlns:a16="http://schemas.microsoft.com/office/drawing/2014/main" xmlns="" id="{052209CE-A055-4734-BDB2-4A50BD6B9D9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5FF3179-0CD3-4D4B-8EB9-F34B4A4BD1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098058"/>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Level</a:t>
            </a:r>
          </a:p>
        </p:txBody>
      </p:sp>
      <p:sp>
        <p:nvSpPr>
          <p:cNvPr id="6"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pic>
        <p:nvPicPr>
          <p:cNvPr id="7" name="Picture 6">
            <a:extLst>
              <a:ext uri="{FF2B5EF4-FFF2-40B4-BE49-F238E27FC236}">
                <a16:creationId xmlns:a16="http://schemas.microsoft.com/office/drawing/2014/main" xmlns="" id="{04724450-2A32-4CA5-985D-B23E86E2E4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D7C8ACD-840D-4814-B87D-BBB72232A5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85638699"/>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External Level</a:t>
            </a:r>
          </a:p>
        </p:txBody>
      </p:sp>
      <p:sp>
        <p:nvSpPr>
          <p:cNvPr id="9" name="Rectangle 1"/>
          <p:cNvSpPr>
            <a:spLocks noChangeArrowheads="1"/>
          </p:cNvSpPr>
          <p:nvPr/>
        </p:nvSpPr>
        <p:spPr bwMode="auto">
          <a:xfrm>
            <a:off x="1679357" y="1202556"/>
            <a:ext cx="883487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pic>
        <p:nvPicPr>
          <p:cNvPr id="6" name="Picture 5">
            <a:extLst>
              <a:ext uri="{FF2B5EF4-FFF2-40B4-BE49-F238E27FC236}">
                <a16:creationId xmlns:a16="http://schemas.microsoft.com/office/drawing/2014/main" xmlns="" id="{9A5B8C0B-86DC-4D30-8986-625FFF3A8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66063075"/>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308860" y="3357562"/>
            <a:ext cx="9715568" cy="104644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r>
              <a:rPr lang="en-US" dirty="0" smtClean="0">
                <a:solidFill>
                  <a:schemeClr val="tx1">
                    <a:lumMod val="95000"/>
                    <a:lumOff val="5000"/>
                  </a:schemeClr>
                </a:solidFill>
                <a:latin typeface="Palatino Linotype" panose="02040502050505030304" pitchFamily="18" charset="0"/>
              </a:rPr>
              <a:t>.</a:t>
            </a:r>
          </a:p>
          <a:p>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CE3F5B9B-24A0-4122-BFC8-08ECCA775F3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xmlns=""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750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xmlns=""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xmlns="" id="{A69EF35C-FA59-458F-BAAE-233B8DB3F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xmlns="" id="{59A92DE9-2F6B-4F46-915C-9D98D4FF95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xmlns="" id="{A2CA4603-C672-4E88-A680-1C5E618ECF1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xmlns="" id="{8C4D1FFC-3DEB-4873-8FB6-DD09E598C1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xmlns="" id="{0E2A5B25-9D9E-4EB8-8DBB-43AA19FFD10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xmlns="" val="20000"/>
                    </a:ext>
                  </a:extLst>
                </a:gridCol>
                <a:gridCol w="2203692">
                  <a:extLst>
                    <a:ext uri="{9D8B030D-6E8A-4147-A177-3AD203B41FA5}">
                      <a16:colId xmlns:a16="http://schemas.microsoft.com/office/drawing/2014/main" xmlns="" val="20001"/>
                    </a:ext>
                  </a:extLst>
                </a:gridCol>
                <a:gridCol w="2291840">
                  <a:extLst>
                    <a:ext uri="{9D8B030D-6E8A-4147-A177-3AD203B41FA5}">
                      <a16:colId xmlns:a16="http://schemas.microsoft.com/office/drawing/2014/main" xmlns="" val="20002"/>
                    </a:ext>
                  </a:extLst>
                </a:gridCol>
                <a:gridCol w="220369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xmlns="" id="{3CE7CC4E-CB01-44D0-A0A4-AA32AC9706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3316"/>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xmlns="" id="{9D80A378-A6DB-4D77-BF22-740910400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1954587"/>
      </p:ext>
    </p:extLst>
  </p:cSld>
  <p:clrMapOvr>
    <a:masterClrMapping/>
  </p:clrMapOvr>
  <p:transition/>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2CCBD4A6-4E52-4832-9DAD-132445AB2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6531917"/>
      </p:ext>
    </p:extLst>
  </p:cSld>
  <p:clrMapOvr>
    <a:masterClrMapping/>
  </p:clrMapOvr>
  <p:transition/>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080BF3B9-10E7-4751-B3C9-41E4186B30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xmlns="" id="{4C32FF27-28F3-4B36-B760-43CC28BF8F08}"/>
              </a:ext>
            </a:extLst>
          </p:cNvPr>
          <p:cNvGraphicFramePr>
            <a:graphicFrameLocks noGrp="1"/>
          </p:cNvGraphicFramePr>
          <p:nvPr>
            <p:extLst>
              <p:ext uri="{D42A27DB-BD31-4B8C-83A1-F6EECF244321}">
                <p14:modId xmlns:p14="http://schemas.microsoft.com/office/powerpoint/2010/main" xmlns=""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sp>
        <p:nvSpPr>
          <p:cNvPr id="7" name="Rectangle 6">
            <a:extLst>
              <a:ext uri="{FF2B5EF4-FFF2-40B4-BE49-F238E27FC236}">
                <a16:creationId xmlns:a16="http://schemas.microsoft.com/office/drawing/2014/main" xmlns=""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xmlns=""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xmlns=""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B8B65877-C884-48AA-9B46-0B1813447B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42147D3B-6147-4213-B752-FB4C023DF1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xmlns="" id="{4F867958-8963-4763-A5D8-6DBA4888AEE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xmlns="" id="{6C4DDF01-E21E-42DB-A124-C5DBCDC85B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xmlns="" id="{F7F7E17F-DC24-4378-8C5B-63F9F4598E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xmlns=""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pic>
        <p:nvPicPr>
          <p:cNvPr id="10" name="Picture 9">
            <a:extLst>
              <a:ext uri="{FF2B5EF4-FFF2-40B4-BE49-F238E27FC236}">
                <a16:creationId xmlns:a16="http://schemas.microsoft.com/office/drawing/2014/main" xmlns="" id="{24E88342-DE0A-47C3-AE87-CADF07E4616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xmlns="" id="{FDA1D036-A77C-4956-B379-55F33A575D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DDF4DE13-9C8A-479C-9AEA-27F398C76F5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03700"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13" name="Picture 12">
            <a:extLst>
              <a:ext uri="{FF2B5EF4-FFF2-40B4-BE49-F238E27FC236}">
                <a16:creationId xmlns:a16="http://schemas.microsoft.com/office/drawing/2014/main" xmlns="" id="{FC94AB6A-7AA9-42B1-A4B0-786B61B78F2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xmlns="" id="{A0CB1152-68DC-4459-9EE8-05EF094CED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pic>
        <p:nvPicPr>
          <p:cNvPr id="9" name="Picture 8">
            <a:extLst>
              <a:ext uri="{FF2B5EF4-FFF2-40B4-BE49-F238E27FC236}">
                <a16:creationId xmlns:a16="http://schemas.microsoft.com/office/drawing/2014/main" xmlns="" id="{71B75666-073F-48F7-8F03-79576F4C34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pic>
        <p:nvPicPr>
          <p:cNvPr id="10" name="Picture 9">
            <a:extLst>
              <a:ext uri="{FF2B5EF4-FFF2-40B4-BE49-F238E27FC236}">
                <a16:creationId xmlns:a16="http://schemas.microsoft.com/office/drawing/2014/main" xmlns="" id="{BD8D3099-0BA4-4A69-96FB-CAC74B212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xmlns="" id="{69E625C0-F2E8-495A-AEA4-B5C7264974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70535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a:extLst>
              <a:ext uri="{FF2B5EF4-FFF2-40B4-BE49-F238E27FC236}">
                <a16:creationId xmlns:a16="http://schemas.microsoft.com/office/drawing/2014/main" xmlns="" id="{60AD3F21-1AE2-43D1-951F-4CC2A5B87CF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50444949"/>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71DFA203-6EB9-4D3D-A233-4C3D75A586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B8FA71DA-63B1-4227-96C1-E5B54CE6B6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0342669"/>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xmlns="" id="{25ADC5A5-49E9-42C1-930F-A67C357F0C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D4585D5-E621-45F5-B88F-C459E897E6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xmlns="" id="{76C37FF1-5F83-4096-AE0F-19D8D046A6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xmlns=""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xmlns="" id="{A538FB8E-0D2D-4118-8D1B-E1B410AAFC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865071"/>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07732951-CC68-4EC6-B920-4202733EFC4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08170250"/>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E6F64E1-9390-462B-8DA1-03E5FD1A75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42084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871478"/>
            <a:ext cx="11305256" cy="317009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4500570"/>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xmlns="" id="{6D85AF99-B52C-401E-A74A-185BA8EB02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xmlns="" id="{3A17EEC0-795F-4170-B1E0-924CD534EBFA}"/>
              </a:ext>
            </a:extLst>
          </p:cNvPr>
          <p:cNvCxnSpPr>
            <a:cxnSpLocks/>
          </p:cNvCxnSpPr>
          <p:nvPr/>
        </p:nvCxnSpPr>
        <p:spPr>
          <a:xfrm>
            <a:off x="694606" y="5517232"/>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30215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xmlns="" id="{A397F580-D2AA-4465-B4A3-789C404676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486013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xmlns="" val="20420344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3AB8AC0-08A5-42E1-9D97-C91823708D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96340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xmlns="" id="{40E18E86-E0C6-4D31-9D47-01B03F16AF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6626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xmlns="" id="{23E2561C-5929-4549-A242-64F8D99B0F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702557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xmlns="" id="{788ECE69-2A6A-4C8F-AE3A-7A4A42753F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xmlns=""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1980851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xmlns="" id="{BB455B9A-1F9F-4F47-9C99-460A769C780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9278079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xmlns="" id="{C1A06C5C-EEEC-445F-93D6-AEAB1BFE93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xmlns="" id="{1F8247D9-3A6B-4F73-96BC-7D615A271328}"/>
              </a:ext>
            </a:extLst>
          </p:cNvPr>
          <p:cNvGraphicFramePr>
            <a:graphicFrameLocks noGrp="1"/>
          </p:cNvGraphicFramePr>
          <p:nvPr>
            <p:extLst>
              <p:ext uri="{D42A27DB-BD31-4B8C-83A1-F6EECF244321}">
                <p14:modId xmlns:p14="http://schemas.microsoft.com/office/powerpoint/2010/main" xmlns=""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xmlns="" val="1380068625"/>
                    </a:ext>
                  </a:extLst>
                </a:gridCol>
                <a:gridCol w="3041618">
                  <a:extLst>
                    <a:ext uri="{9D8B030D-6E8A-4147-A177-3AD203B41FA5}">
                      <a16:colId xmlns:a16="http://schemas.microsoft.com/office/drawing/2014/main" xmlns=""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xmlns="" val="485078474"/>
                  </a:ext>
                </a:extLst>
              </a:tr>
            </a:tbl>
          </a:graphicData>
        </a:graphic>
      </p:graphicFrame>
      <p:sp>
        <p:nvSpPr>
          <p:cNvPr id="12" name="Rectangle 11">
            <a:extLst>
              <a:ext uri="{FF2B5EF4-FFF2-40B4-BE49-F238E27FC236}">
                <a16:creationId xmlns:a16="http://schemas.microsoft.com/office/drawing/2014/main" xmlns=""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xmlns="" val="34651244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04424485-387B-4F52-B708-EC18703A6A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460179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xmlns="" id="{264C1A53-A772-47D6-837F-8549749FA4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68132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886001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xmlns=""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xmlns=""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5039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xmlns=""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xmlns="" id="{F2063924-0DD0-426E-B45B-B06D07D99C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084449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E4950592-095B-4C53-93C0-4701A6DC83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xmlns=""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xmlns=""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086323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xmlns=""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xmlns=""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xmlns=""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65442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xmlns=""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xmlns=""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256918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xmlns="" id="{D0A7CBCB-7C39-4366-9F8D-9978908D88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8104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478582" y="3135088"/>
            <a:ext cx="11089232" cy="646331"/>
          </a:xfrm>
          <a:prstGeom prst="rect">
            <a:avLst/>
          </a:prstGeom>
          <a:solidFill>
            <a:schemeClr val="bg1"/>
          </a:solidFill>
        </p:spPr>
        <p:txBody>
          <a:bodyPr wrap="square">
            <a:spAutoFit/>
          </a:bodyPr>
          <a:lstStyle/>
          <a:p>
            <a:pPr>
              <a:buFont typeface="Arial" panose="020B0604020202020204" pitchFamily="34" charset="0"/>
              <a:buNone/>
            </a:pPr>
            <a:r>
              <a:rPr lang="en-IN" dirty="0">
                <a:latin typeface="Palatino Linotype" panose="02040502050505030304" pitchFamily="18" charset="0"/>
                <a:cs typeface="Segoe UI Light" panose="020B0502040204020203" pitchFamily="34" charset="0"/>
              </a:rPr>
              <a:t>Cursor declarations must appear before handler declarations. Variable and condition declarations must appear before cursor or handler declarations.</a:t>
            </a:r>
          </a:p>
        </p:txBody>
      </p:sp>
      <p:pic>
        <p:nvPicPr>
          <p:cNvPr id="4" name="Picture 3">
            <a:extLst>
              <a:ext uri="{FF2B5EF4-FFF2-40B4-BE49-F238E27FC236}">
                <a16:creationId xmlns:a16="http://schemas.microsoft.com/office/drawing/2014/main" xmlns="" id="{6C6776BD-8251-41BA-9BD0-9E8B322E62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456471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262558" y="1528772"/>
            <a:ext cx="11593288" cy="369332"/>
          </a:xfrm>
          <a:prstGeom prst="rect">
            <a:avLst/>
          </a:prstGeom>
          <a:solidFill>
            <a:schemeClr val="bg1"/>
          </a:solidFill>
        </p:spPr>
        <p:txBody>
          <a:bodyPr wrap="square">
            <a:spAutoFit/>
          </a:bodyPr>
          <a:lstStyle/>
          <a:p>
            <a:r>
              <a:rPr lang="en-IN" dirty="0">
                <a:solidFill>
                  <a:srgbClr val="0077AA"/>
                </a:solidFill>
                <a:latin typeface="Liberation Mono"/>
              </a:rPr>
              <a:t>DECLARE cursor_name CURSOR FOR select_statement</a:t>
            </a:r>
          </a:p>
        </p:txBody>
      </p:sp>
      <p:sp>
        <p:nvSpPr>
          <p:cNvPr id="9" name="Rectangle 8"/>
          <p:cNvSpPr/>
          <p:nvPr/>
        </p:nvSpPr>
        <p:spPr>
          <a:xfrm>
            <a:off x="262558" y="1997640"/>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opens a previously declared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0" name="Rectangle 9"/>
          <p:cNvSpPr/>
          <p:nvPr/>
        </p:nvSpPr>
        <p:spPr>
          <a:xfrm>
            <a:off x="262558" y="2378640"/>
            <a:ext cx="11593288" cy="369332"/>
          </a:xfrm>
          <a:prstGeom prst="rect">
            <a:avLst/>
          </a:prstGeom>
          <a:solidFill>
            <a:schemeClr val="bg1"/>
          </a:solidFill>
        </p:spPr>
        <p:txBody>
          <a:bodyPr wrap="square">
            <a:spAutoFit/>
          </a:bodyPr>
          <a:lstStyle/>
          <a:p>
            <a:r>
              <a:rPr lang="en-IN" dirty="0">
                <a:solidFill>
                  <a:srgbClr val="0077AA"/>
                </a:solidFill>
                <a:latin typeface="Liberation Mono"/>
              </a:rPr>
              <a:t>OPEN cursor_name</a:t>
            </a:r>
          </a:p>
        </p:txBody>
      </p:sp>
      <p:sp>
        <p:nvSpPr>
          <p:cNvPr id="11" name="Rectangle 10"/>
          <p:cNvSpPr/>
          <p:nvPr/>
        </p:nvSpPr>
        <p:spPr>
          <a:xfrm>
            <a:off x="262558" y="2859176"/>
            <a:ext cx="11593288"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Palatino Linotype" panose="02040502050505030304" pitchFamily="18" charset="0"/>
              <a:cs typeface="Arial" panose="020B0604020202020204" pitchFamily="34" charset="0"/>
            </a:endParaRPr>
          </a:p>
        </p:txBody>
      </p:sp>
      <p:sp>
        <p:nvSpPr>
          <p:cNvPr id="12" name="Rectangle 11"/>
          <p:cNvSpPr/>
          <p:nvPr/>
        </p:nvSpPr>
        <p:spPr>
          <a:xfrm>
            <a:off x="262558" y="4359840"/>
            <a:ext cx="11593288" cy="369332"/>
          </a:xfrm>
          <a:prstGeom prst="rect">
            <a:avLst/>
          </a:prstGeom>
          <a:solidFill>
            <a:schemeClr val="bg1"/>
          </a:solidFill>
        </p:spPr>
        <p:txBody>
          <a:bodyPr wrap="square">
            <a:spAutoFit/>
          </a:bodyPr>
          <a:lstStyle/>
          <a:p>
            <a:r>
              <a:rPr lang="en-IN" dirty="0">
                <a:solidFill>
                  <a:srgbClr val="0077AA"/>
                </a:solidFill>
                <a:latin typeface="Liberation Mono"/>
              </a:rPr>
              <a:t>FETCH [[NEXT] FROM] cursor_name INTO var_name [, var_name] ...</a:t>
            </a:r>
          </a:p>
        </p:txBody>
      </p:sp>
      <p:sp>
        <p:nvSpPr>
          <p:cNvPr id="13" name="Rectangle 12"/>
          <p:cNvSpPr/>
          <p:nvPr/>
        </p:nvSpPr>
        <p:spPr>
          <a:xfrm>
            <a:off x="262558" y="4817040"/>
            <a:ext cx="11593288" cy="369332"/>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If no more rows are available, a No Data condition.</a:t>
            </a:r>
            <a:endParaRPr lang="en-IN" b="1" dirty="0">
              <a:latin typeface="Palatino Linotype" panose="02040502050505030304" pitchFamily="18" charset="0"/>
              <a:cs typeface="Arial" panose="020B0604020202020204" pitchFamily="34" charset="0"/>
            </a:endParaRPr>
          </a:p>
        </p:txBody>
      </p:sp>
      <p:sp>
        <p:nvSpPr>
          <p:cNvPr id="14" name="Rectangle 13"/>
          <p:cNvSpPr/>
          <p:nvPr/>
        </p:nvSpPr>
        <p:spPr>
          <a:xfrm>
            <a:off x="262558" y="5414972"/>
            <a:ext cx="1159328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
        <p:nvSpPr>
          <p:cNvPr id="15" name="Rectangle 14"/>
          <p:cNvSpPr/>
          <p:nvPr/>
        </p:nvSpPr>
        <p:spPr>
          <a:xfrm>
            <a:off x="262558" y="5795972"/>
            <a:ext cx="11593288" cy="369332"/>
          </a:xfrm>
          <a:prstGeom prst="rect">
            <a:avLst/>
          </a:prstGeom>
          <a:solidFill>
            <a:schemeClr val="bg1"/>
          </a:solidFill>
        </p:spPr>
        <p:txBody>
          <a:bodyPr wrap="square">
            <a:spAutoFit/>
          </a:bodyPr>
          <a:lstStyle/>
          <a:p>
            <a:r>
              <a:rPr lang="en-IN" dirty="0">
                <a:solidFill>
                  <a:srgbClr val="0077AA"/>
                </a:solidFill>
                <a:latin typeface="Liberation Mono"/>
              </a:rPr>
              <a:t>CLOSE cursor_name</a:t>
            </a: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3828B120-E46C-4D91-A76F-D26486E585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65063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842974"/>
            <a:ext cx="11593288" cy="6063198"/>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DECLARE cursor_name CURSOR FOR select_statement</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opens a previously declared cursor.</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solidFill>
                  <a:srgbClr val="0077AA"/>
                </a:solidFill>
                <a:latin typeface="Liberation Mono"/>
              </a:rPr>
              <a:t>      OPEN cursor_name</a:t>
            </a: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endParaRPr lang="en-IN" sz="800" dirty="0">
              <a:latin typeface="Palatino Linotype" panose="02040502050505030304" pitchFamily="18" charset="0"/>
              <a:cs typeface="Arial" panose="020B0604020202020204" pitchFamily="34" charset="0"/>
            </a:endParaRPr>
          </a:p>
          <a:p>
            <a:r>
              <a:rPr lang="en-IN" dirty="0">
                <a:solidFill>
                  <a:srgbClr val="0077AA"/>
                </a:solidFill>
                <a:latin typeface="Liberation Mono"/>
              </a:rPr>
              <a:t>      FETCH [[NEXT] FROM] cursor_name INTO var_name [, var_name] ...</a:t>
            </a:r>
          </a:p>
          <a:p>
            <a:endParaRPr lang="en-IN" sz="800" dirty="0">
              <a:solidFill>
                <a:schemeClr val="bg1"/>
              </a:solidFill>
              <a:latin typeface="Palatino Linotype" panose="02040502050505030304" pitchFamily="18" charset="0"/>
              <a:cs typeface="Arial" panose="020B0604020202020204" pitchFamily="34" charset="0"/>
            </a:endParaRPr>
          </a:p>
          <a:p>
            <a:r>
              <a:rPr lang="en-IN" dirty="0">
                <a:latin typeface="Palatino Linotype" panose="02040502050505030304" pitchFamily="18" charset="0"/>
                <a:cs typeface="Arial" panose="020B0604020202020204" pitchFamily="34" charset="0"/>
              </a:rPr>
              <a:t>     If no more rows are available, a No Data condition.</a:t>
            </a:r>
            <a:endParaRPr lang="en-IN" b="1" dirty="0">
              <a:latin typeface="Palatino Linotype" panose="02040502050505030304" pitchFamily="18" charset="0"/>
              <a:cs typeface="Arial" panose="020B0604020202020204" pitchFamily="34" charset="0"/>
            </a:endParaRPr>
          </a:p>
          <a:p>
            <a:endParaRPr lang="en-IN" dirty="0">
              <a:solidFill>
                <a:srgbClr val="0077AA"/>
              </a:solidFill>
              <a:latin typeface="Liberation Mono"/>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a:p>
            <a:endParaRPr lang="en-IN" sz="800" dirty="0">
              <a:solidFill>
                <a:srgbClr val="0077AA"/>
              </a:solidFill>
              <a:latin typeface="Liberation Mono"/>
            </a:endParaRPr>
          </a:p>
          <a:p>
            <a:r>
              <a:rPr lang="en-IN" dirty="0">
                <a:solidFill>
                  <a:srgbClr val="0077AA"/>
                </a:solidFill>
                <a:latin typeface="Liberation Mono"/>
              </a:rPr>
              <a:t>      CLOSE cursor_name</a:t>
            </a:r>
          </a:p>
          <a:p>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9303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30807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177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xmlns=""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xmlns=""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xmlns=""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xmlns="" id="{E54F738F-57FA-40FF-8F13-4A46DA274110}"/>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xmlns=""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xmlns=""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xmlns="" id="{A10FBD7A-83CE-4BD2-B1EB-76CE5D7278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96936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43B984A7-81CE-49CB-8860-7EE3BFBDAB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274693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xmlns="" id="{6D7A3C7C-268E-4ACB-A61F-5790775C9D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xmlns=""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xmlns=""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50713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xmlns=""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xmlns=""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92798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xmlns="" id="{0CE15BD7-996A-4198-9635-8C6A3B6969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xmlns=""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72554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94986632-D93B-44A9-950F-7A0F6BA6F4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xmlns=""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605681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ED066B0B-D264-47E6-9D5D-BEA6BDE018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171791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402CCFE3-E576-471B-8159-44B1A46E0C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142195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xmlns="" id="{1865B371-255A-4DC6-9655-3045D279F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411739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xmlns="" id="{C26CADAA-357C-40B9-9E7C-DCFE030A38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xmlns=""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8187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xmlns=""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xmlns=""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xmlns=""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xmlns=""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xmlns=""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xmlns="" id="{6FE19AA8-EC86-4E9E-84BB-5686A3793D10}"/>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xmlns="" id="{6640C37B-66EA-460E-A84E-83A3D9306E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xmlns=""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119115"/>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762187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xmlns="" id="{99B2E525-ADC7-402D-97C6-B40A8EDBE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xmlns="" val="3252375101"/>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xmlns=""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882468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xmlns=""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xmlns=""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658712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xmlns=""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xmlns=""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xmlns=""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040374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xmlns=""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444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xmlns=""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33737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262558" y="1909094"/>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CDCD7C68-E93F-4C64-AF6D-66AC9420B6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xmlns="" val="196050906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40109849-CC96-4041-B7D4-2C8B8A85B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4220209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247290"/>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xmlns=""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507B170A-CF2A-4EC6-A7D6-ADB8E66903C6}"/>
              </a:ext>
            </a:extLst>
          </p:cNvPr>
          <p:cNvPicPr>
            <a:picLocks noChangeAspect="1"/>
          </p:cNvPicPr>
          <p:nvPr/>
        </p:nvPicPr>
        <p:blipFill>
          <a:blip r:embed="rId3"/>
          <a:stretch>
            <a:fillRect/>
          </a:stretch>
        </p:blipFill>
        <p:spPr>
          <a:xfrm>
            <a:off x="407315" y="4073029"/>
            <a:ext cx="4768955" cy="2784971"/>
          </a:xfrm>
          <a:prstGeom prst="rect">
            <a:avLst/>
          </a:prstGeom>
        </p:spPr>
      </p:pic>
      <p:pic>
        <p:nvPicPr>
          <p:cNvPr id="3" name="Picture 2">
            <a:extLst>
              <a:ext uri="{FF2B5EF4-FFF2-40B4-BE49-F238E27FC236}">
                <a16:creationId xmlns:a16="http://schemas.microsoft.com/office/drawing/2014/main" xmlns="" id="{15F2E8C1-4779-4EA3-BF4E-2D270C51896B}"/>
              </a:ext>
            </a:extLst>
          </p:cNvPr>
          <p:cNvPicPr>
            <a:picLocks noChangeAspect="1"/>
          </p:cNvPicPr>
          <p:nvPr/>
        </p:nvPicPr>
        <p:blipFill>
          <a:blip r:embed="rId4"/>
          <a:stretch>
            <a:fillRect/>
          </a:stretch>
        </p:blipFill>
        <p:spPr>
          <a:xfrm>
            <a:off x="6140203" y="2605703"/>
            <a:ext cx="5280901" cy="1751991"/>
          </a:xfrm>
          <a:prstGeom prst="rect">
            <a:avLst/>
          </a:prstGeom>
        </p:spPr>
      </p:pic>
      <p:pic>
        <p:nvPicPr>
          <p:cNvPr id="2" name="Picture 1">
            <a:extLst>
              <a:ext uri="{FF2B5EF4-FFF2-40B4-BE49-F238E27FC236}">
                <a16:creationId xmlns:a16="http://schemas.microsoft.com/office/drawing/2014/main" xmlns="" id="{95DF2195-400A-4F36-A325-E01E15A019AD}"/>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xmlns="" id="{0FFFAB86-540E-4E27-BF14-D21148AF0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482127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5CD1A82A-D9C4-40D7-9EF5-80468B5B96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xmlns=""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1714839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xmlns="" id="{886D1A95-CC4A-49A6-A0E6-C95B29E027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913E2B32-F40D-4EFF-A14B-C3DA3034AE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xmlns=""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xmlns="" id="{58C5D709-11EE-40B5-87F2-55CFDF9A500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xmlns=""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xmlns=""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xmlns="" val="157975843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DA18A4F0-C883-4035-8C27-51E708F117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791251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EE8A615D-5C6F-4D6E-A4CF-25325AEE3F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58420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xmlns="" id="{644FD397-BB14-4C28-BFD5-13382AC49B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xmlns=""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5766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xmlns="" id="{E46EF2B0-B04D-49ED-9C1A-DE7006A258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xmlns="" id="{23B8C8B9-B711-4565-8EE5-45BA90BB7E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153992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xmlns="" id="{B971169E-0F9E-4E3B-8CC5-037DC5B5A74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xmlns=""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xmlns=""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xmlns=""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xmlns="" id="{C5C4B9D1-3AEA-487F-86C9-9913B84138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xmlns="" val="20000"/>
                    </a:ext>
                  </a:extLst>
                </a:gridCol>
                <a:gridCol w="8712968">
                  <a:extLst>
                    <a:ext uri="{9D8B030D-6E8A-4147-A177-3AD203B41FA5}">
                      <a16:colId xmlns:a16="http://schemas.microsoft.com/office/drawing/2014/main" xmlns=""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xmlns=""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xmlns=""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xmlns=""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21836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xmlns=""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xmlns=""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282652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xmlns="" id="{D83BF017-A38B-4D3F-BCB8-426B95E1BC4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48092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xmlns="" id="{85FF4395-9D90-465A-A595-DAB02FCE1A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xmlns=""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xmlns=""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xmlns=""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xmlns=""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xmlns=""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xmlns=""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xmlns=""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xmlns=""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xmlns=""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xmlns=""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106129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A34E74F0-21B6-43FA-BA2C-C388254DB7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xmlns="" id="{DA26F15D-4215-4DDD-9D6F-C24A487049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xmlns=""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xmlns=""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xmlns=""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xmlns=""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48246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xmlns=""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xmlns=""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xmlns=""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xmlns="" id="{80E38DD7-68CA-4AF5-BA95-5D6FEA6901A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xmlns=""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xmlns="" id="{391EDE28-D67A-47D8-8D95-08AE9816869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923948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94681B4-D002-4D47-AC79-9543C5A501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474136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15D76FFD-6888-441E-A20B-33069EFB6D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299456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F30F7241-BA1D-4625-954E-F76AF4E3117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xmlns="" id="{C9E33E0E-1E49-4411-AA91-11145D1F242B}"/>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xmlns="" id="{B6539E1F-C2AA-44D6-9F84-6A008E6B1ED5}"/>
              </a:ext>
            </a:extLst>
          </p:cNvPr>
          <p:cNvGraphicFramePr>
            <a:graphicFrameLocks noGrp="1"/>
          </p:cNvGraphicFramePr>
          <p:nvPr>
            <p:extLst>
              <p:ext uri="{D42A27DB-BD31-4B8C-83A1-F6EECF244321}">
                <p14:modId xmlns:p14="http://schemas.microsoft.com/office/powerpoint/2010/main" xmlns=""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xmlns="" val="3484583743"/>
                    </a:ext>
                  </a:extLst>
                </a:gridCol>
                <a:gridCol w="943830">
                  <a:extLst>
                    <a:ext uri="{9D8B030D-6E8A-4147-A177-3AD203B41FA5}">
                      <a16:colId xmlns:a16="http://schemas.microsoft.com/office/drawing/2014/main" xmlns=""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915808501"/>
                  </a:ext>
                </a:extLst>
              </a:tr>
            </a:tbl>
          </a:graphicData>
        </a:graphic>
      </p:graphicFrame>
      <p:sp>
        <p:nvSpPr>
          <p:cNvPr id="29" name="Callout: Line 28">
            <a:extLst>
              <a:ext uri="{FF2B5EF4-FFF2-40B4-BE49-F238E27FC236}">
                <a16:creationId xmlns:a16="http://schemas.microsoft.com/office/drawing/2014/main" xmlns=""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C5BDB00C-253E-4100-824C-0ED6FB33F71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693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2118244-7ED0-4488-87AF-C50A72DAD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xmlns="" val="20000"/>
                    </a:ext>
                  </a:extLst>
                </a:gridCol>
                <a:gridCol w="1562836">
                  <a:extLst>
                    <a:ext uri="{9D8B030D-6E8A-4147-A177-3AD203B41FA5}">
                      <a16:colId xmlns:a16="http://schemas.microsoft.com/office/drawing/2014/main" xmlns="" val="20001"/>
                    </a:ext>
                  </a:extLst>
                </a:gridCol>
                <a:gridCol w="1797261">
                  <a:extLst>
                    <a:ext uri="{9D8B030D-6E8A-4147-A177-3AD203B41FA5}">
                      <a16:colId xmlns:a16="http://schemas.microsoft.com/office/drawing/2014/main" xmlns="" val="20002"/>
                    </a:ext>
                  </a:extLst>
                </a:gridCol>
                <a:gridCol w="1797261">
                  <a:extLst>
                    <a:ext uri="{9D8B030D-6E8A-4147-A177-3AD203B41FA5}">
                      <a16:colId xmlns:a16="http://schemas.microsoft.com/office/drawing/2014/main" xmlns="" val="20003"/>
                    </a:ext>
                  </a:extLst>
                </a:gridCol>
                <a:gridCol w="1797261">
                  <a:extLst>
                    <a:ext uri="{9D8B030D-6E8A-4147-A177-3AD203B41FA5}">
                      <a16:colId xmlns:a16="http://schemas.microsoft.com/office/drawing/2014/main" xmlns=""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pic>
        <p:nvPicPr>
          <p:cNvPr id="5" name="Picture 4">
            <a:extLst>
              <a:ext uri="{FF2B5EF4-FFF2-40B4-BE49-F238E27FC236}">
                <a16:creationId xmlns:a16="http://schemas.microsoft.com/office/drawing/2014/main" xmlns="" id="{865B8DA0-3A9B-40BF-8B7A-5487FBB1A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245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4786322"/>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564902"/>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302765"/>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xmlns="" id="{DDA7439B-D822-47CF-ABB8-C5319C502B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868598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xmlns="" id="{1303F7B1-3626-44ED-A401-FF4338EE76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17395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xmlns=""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pic>
        <p:nvPicPr>
          <p:cNvPr id="4" name="Picture 3">
            <a:extLst>
              <a:ext uri="{FF2B5EF4-FFF2-40B4-BE49-F238E27FC236}">
                <a16:creationId xmlns:a16="http://schemas.microsoft.com/office/drawing/2014/main" xmlns="" id="{47D165E7-5914-4251-8055-AFF62DBDC6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805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D3F2BF50-22CB-4721-84FC-BD15D89626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xmlns=""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xmlns=""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xmlns=""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a:extLst>
              <a:ext uri="{FF2B5EF4-FFF2-40B4-BE49-F238E27FC236}">
                <a16:creationId xmlns:a16="http://schemas.microsoft.com/office/drawing/2014/main" xmlns=""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xmlns="" id="{B1C3B606-D8FD-4BC9-97CC-2EFFC886B5A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xmlns="" id="{28355F3B-CA8A-49EE-86A9-C775BA49A0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836828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xmlns="" id="{6B7244F9-CD20-445A-A046-C3528E5AF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47405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xmlns=""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xmlns="" id="{20659A8C-1EC0-4B15-B95E-4B31A730E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082556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xmlns="" id="{C2A9F494-ECC1-4A8D-909E-014B91DA9B7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02091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xmlns="" id="{4D34C6CC-58F6-4643-90E8-74086DBFAA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283377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xmlns="" id="{AB56BD97-8F10-43B0-B551-7CBD6D1141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359455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xmlns="" id="{D940AAE4-0028-4B70-A9BD-1674E43040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92552"/>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show dbs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show databases</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769441"/>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chemeClr val="tx1">
                    <a:lumMod val="95000"/>
                    <a:lumOff val="5000"/>
                  </a:schemeClr>
                </a:solidFill>
                <a:latin typeface="Calibri" panose="020F0502020204030204" pitchFamily="34" charset="0"/>
                <a:cs typeface="Calibri" panose="020F0502020204030204" pitchFamily="34" charset="0"/>
              </a:rPr>
              <a:t>db.getName()</a:t>
            </a:r>
            <a:r>
              <a:rPr lang="en-US" sz="2200" dirty="0">
                <a:solidFill>
                  <a:srgbClr val="FC6F0D"/>
                </a:solidFill>
                <a:latin typeface="Calibri" panose="020F0502020204030204" pitchFamily="34" charset="0"/>
                <a:cs typeface="Calibri" panose="020F0502020204030204" pitchFamily="34" charset="0"/>
              </a:rPr>
              <a:t>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xmlns="" id="{D19155BA-6506-4366-ACA1-D85C6CD35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13957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xmlns="" id="{F0297F16-AAE8-4B23-967D-6DFEDF86ED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052635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xmlns="" id="{2A329262-BE96-4D9F-92CD-E0E199AC0B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892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xmlns=""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xmlns="" id="{1C74795F-3058-4F1C-9881-B1C90E67BAF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xmlns="" id="{00E81D90-0153-48F0-9EBD-DA8867283D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xmlns="" id="{FA16F4A6-5BCD-49A7-A37A-612E1817E9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830068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xmlns="" id="{513FCEEB-4A78-4D98-9737-88DA82C186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xmlns=""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xmlns=""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15168912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xmlns="" id="{D9E2D063-764F-490E-8D57-3078AA1E8D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822981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xmlns="" id="{005431A9-6C65-434F-B7A6-5FF72F8B97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xmlns="" id="{DDDCB8D6-0FC8-4EBD-9C6A-FA86141310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91455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xmlns="" id="{406712A8-47D7-448F-952D-57A4E3FAF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2ACCF1A8-ED46-4517-921F-1DF0B32BF3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320236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xmlns="" id="{1B6039F0-A988-4BCC-822A-899EC2440E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xmlns="" id="{C200E9B3-006B-4E0D-906A-19ADE30001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1007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xmlns=""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xmlns=""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AF35C02-60DE-4757-866F-74AE4D065E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0C628B0C-B52A-4E99-BCE1-095328C70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68705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CCF8E31-5924-4FB9-9124-C38CCE22DF8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xmlns="" id="{932A95A3-91CC-4C23-95B6-FE933F0F34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47472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xmlns="" id="{C1840966-A137-4720-964F-3B4A4A4024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815410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3C160DFF-2F98-412B-B070-5FBA4259F2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512169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xmlns="" id="{979F12AE-B950-40FE-A132-2FFDD204E4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9120438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xmlns="" id="{2AC80653-3A80-4AAB-A81F-E5633C515C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81152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xmlns="" id="{4C03C46C-1268-48E8-9290-37B98659B4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xmlns="" val="278542626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xmlns="" id="{CE2B276A-778B-434B-9666-1FA79125EA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139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xmlns="" id="{62DD29E2-A9AF-4447-939E-7E29C401BE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xmlns="" id="{88417AF1-D1D4-43E2-BDE2-6CA0EE2AA0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0795714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xmlns="" id="{8E34C5B7-203F-4591-96EE-00849E2BBE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xmlns="" id="{FCC21159-4695-4287-A882-23CB4458DB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4571524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xmlns="" id="{307FB10F-DA67-418F-9D3D-F91159E5F7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xmlns="" id="{9844A764-B4AD-4C7C-8E98-23B07CE1A4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057307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929C2EF6-E5C7-4F86-9B59-B2A6AC2205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xmlns="" id="{F2053E5F-C42A-4CC1-9E5F-1044828EB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274441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xmlns="" id="{BBA73467-A89A-4FA9-997B-D2E352A939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xmlns="" id="{CC0B0C03-0654-48DE-8F1B-77D552F4D7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58136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xmlns="" id="{AA8CBC76-74EE-45BE-936E-7E5C8E7C48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xmlns=""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xmlns=""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xmlns="" id="{FC8202E0-4BCA-4805-87D1-251F6D5AB53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xmlns=""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xmlns=""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xmlns="" id="{88DBC5A9-D3A3-44F2-A634-3E06A7FEF6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715671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xmlns="" id="{697322C0-E2B0-47F2-97EC-0F59213CED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xmlns=""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266A083D-FAE2-419A-A5A2-A6FC55B46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xmlns="" val="25121913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xmlns="" id="{F35D3607-46CC-4073-88E7-189BCC840F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1095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xmlns="" id="{E909E2AB-0992-4C56-B3D6-656664E67A9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55938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xmlns="" id="{8D3D2A11-4076-4E82-8701-296F35176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05297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xmlns="" id="{8579FD49-502E-486A-84B7-C4916139945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00424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xmlns="" id="{077C8475-412E-449C-8160-37BA916E09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705049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xmlns="" id="{104792ED-5AD0-4525-A8CD-8BE4834AE1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637768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6D7949A-1E06-40C8-943C-A7298BAAB1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4821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xmlns="" id="{B62E1F5E-0471-4A9F-8934-F448734872F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xmlns="" id="{CC4D97C0-A64D-4A72-ACD7-B155BB7F18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30413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xmlns="" id="{3416B4EF-6F0E-4E80-94F7-90C8E4B74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685307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xmlns="" id="{FC0D7123-550C-4B6F-9D39-A450F946D37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31956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xmlns="" id="{0E75D28E-084D-4702-951F-B6B98A7C295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1490413"/>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xmlns="" id="{8FBB8A50-1BC8-459C-88C0-639A62AD74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4217043"/>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xmlns="" id="{C7859AC5-8121-4CD1-853C-D6B2F3BB79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0269635"/>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xmlns="" id="{079F7438-D11D-4806-8578-105F045648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2332289"/>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xmlns="" id="{CE80BCD4-EF44-4B5F-8D55-8E7A60D9DE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970890"/>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xmlns="" id="{4EB2DBEA-A8D5-4A01-81FF-EAE25FD1DD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218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xmlns="" id="{D719FE3E-0150-4E1D-8F4A-EBD60D3EAC8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xmlns=""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xmlns=""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xmlns=""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xmlns=""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xmlns=""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xmlns=""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xmlns=""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xmlns=""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xmlns=""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xmlns=""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xmlns=""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xmlns=""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xmlns=""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xmlns="" id="{BC5994DD-3CAC-4714-BA3B-DBD0F225B54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xmlns=""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xmlns=""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8DB52BA-5746-41B6-B68E-A275DE3688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xmlns="" id="{11B9231D-2499-4B1C-A463-5929C87AD2C9}"/>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xmlns=""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955996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CD779E5-1E9C-43D3-8B83-C0A349773C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30354859"/>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xmlns="" id="{C16F5770-17E0-41D1-AD94-D7E8FC907BCE}"/>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xmlns=""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136714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546BB63-EE16-4BE6-AB2D-90A98BDF47B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326830"/>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xmlns="" id="{509341B2-52E9-4056-9BE6-B722364E45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6172136"/>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xmlns="" id="{E23B5BEA-336F-4129-A601-3C075E3F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2006766"/>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xmlns="" id="{1F1CDD24-1830-4A9F-9F1C-ABF6C52B1E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20657471"/>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EC835B0-B060-489B-BC3F-AD497A9D4E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8329427"/>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xmlns="" id="{5854BD0E-0676-4C16-87A7-B55130EFE0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4191144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xmlns=""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xmlns=""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xmlns=""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xmlns=""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19FAF20-A8F5-4546-8525-4D2F57091B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xmlns="" id="{8647FDBA-6EFC-4656-BB07-D2CBB96350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5264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D3641302-93B6-4460-B088-E1B70BF2A5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err="1">
                <a:solidFill>
                  <a:srgbClr val="049DC8"/>
                </a:solidFill>
                <a:latin typeface="Consolas" panose="020B0609020204030204" pitchFamily="49" charset="0"/>
                <a:cs typeface="Calibri" panose="020F0502020204030204" pitchFamily="34" charset="0"/>
              </a:rPr>
              <a:t>db.collection.deleteMany</a:t>
            </a:r>
            <a:r>
              <a:rPr lang="en-US" dirty="0">
                <a:solidFill>
                  <a:srgbClr val="049DC8"/>
                </a:solidFill>
                <a:latin typeface="Consolas" panose="020B0609020204030204" pitchFamily="49" charset="0"/>
                <a:cs typeface="Calibri" panose="020F0502020204030204" pitchFamily="34" charset="0"/>
              </a:rPr>
              <a:t>({&lt;filter&gt;})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xmlns="" id="{7D6B44A2-A84A-487C-9598-130F7A9DFD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050104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B3B9FBCD-0608-4591-B7BA-98EDCC4DEE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25967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51589CC6-B293-4B3D-B26E-652E5065B0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972843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pic>
        <p:nvPicPr>
          <p:cNvPr id="12" name="Picture 11">
            <a:extLst>
              <a:ext uri="{FF2B5EF4-FFF2-40B4-BE49-F238E27FC236}">
                <a16:creationId xmlns:a16="http://schemas.microsoft.com/office/drawing/2014/main" xmlns="" id="{1CB3A691-37A1-4787-B9DC-1DBC53988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667537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xmlns="" id="{D22561A5-5BE1-425C-8DD6-1FB187956B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00612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xmlns="" id="{BA7D197E-E36F-4239-BC48-F23AA0084A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6139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D70B08CC-7F6C-44E4-BBFC-AAE65227E8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xmlns=""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xmlns=""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xmlns=""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xmlns="" id="{7BD08727-573D-40BF-AB9F-893A3308DB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4178693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168A451C-B1F2-43B2-91AC-CEA4E9E858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437449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xmlns="" id="{935F9B99-3509-421B-9B7D-8164261341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xmlns=""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xmlns=""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xmlns="" val="220756338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xmlns="" id="{1A76A4F1-71C3-410D-BF6C-647172A23E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xmlns="" id="{620615A4-C041-4835-A4DB-826E7A16E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855208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xmlns="" id="{25A2E182-6962-4FBE-9FCC-A710B05B3D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pic>
        <p:nvPicPr>
          <p:cNvPr id="5" name="Picture 4">
            <a:extLst>
              <a:ext uri="{FF2B5EF4-FFF2-40B4-BE49-F238E27FC236}">
                <a16:creationId xmlns:a16="http://schemas.microsoft.com/office/drawing/2014/main" xmlns="" id="{59CFF850-BB24-4B68-8352-944D2791D1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1813570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xmlns="" id="{78642539-B712-43EB-A9C0-9FEAA71B41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644307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xmlns="" id="{5F2B0161-22B9-4796-95A2-85BF325393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xmlns="" id="{A7663D00-E026-4733-9825-F46E134C28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6681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11" y="3500430"/>
            <a:ext cx="11087788" cy="2400344"/>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866" indent="-342866">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6" name="TextBox 4">
            <a:extLst>
              <a:ext uri="{FF2B5EF4-FFF2-40B4-BE49-F238E27FC236}">
                <a16:creationId xmlns:a16="http://schemas.microsoft.com/office/drawing/2014/main" xmlns="" id="{8A5BB876-B26F-4A7B-85DE-061E018EE60A}"/>
              </a:ext>
            </a:extLst>
          </p:cNvPr>
          <p:cNvSpPr txBox="1"/>
          <p:nvPr/>
        </p:nvSpPr>
        <p:spPr>
          <a:xfrm>
            <a:off x="10343125" y="261060"/>
            <a:ext cx="1675526" cy="400058"/>
          </a:xfrm>
          <a:prstGeom prst="rect">
            <a:avLst/>
          </a:prstGeom>
          <a:solidFill>
            <a:schemeClr val="bg1"/>
          </a:solidFill>
          <a:ln>
            <a:solidFill>
              <a:srgbClr val="92D050"/>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dirty="0">
                <a:solidFill>
                  <a:schemeClr val="bg1"/>
                </a:solidFill>
                <a:latin typeface="Times New Roman" panose="02020603050405020304" pitchFamily="18" charset="0"/>
              </a:rPr>
              <a:t>www.draw.io</a:t>
            </a:r>
          </a:p>
        </p:txBody>
      </p:sp>
      <p:pic>
        <p:nvPicPr>
          <p:cNvPr id="4" name="Picture 3">
            <a:extLst>
              <a:ext uri="{FF2B5EF4-FFF2-40B4-BE49-F238E27FC236}">
                <a16:creationId xmlns:a16="http://schemas.microsoft.com/office/drawing/2014/main" xmlns="" id="{4F56D6BB-9BB9-4C2F-B5FD-D34BAB4F648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A745C54-801D-4D1A-ADB1-66C05669E6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13867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xmlns="" id="{03E6E456-ADA1-419A-9CC0-CFD8446123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xmlns="" id="{66F56F40-C9C3-47B6-8497-B6686D19CD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6723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4D37DBD-332D-4265-B6EF-059AC39031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xmlns="" id="{17DAE6BF-ECDE-42E9-9B8E-2C613750D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xmlns="" id="{FB6AF766-7CEF-496D-9754-C711849E6839}"/>
              </a:ext>
            </a:extLst>
          </p:cNvPr>
          <p:cNvGraphicFramePr>
            <a:graphicFrameLocks noGrp="1"/>
          </p:cNvGraphicFramePr>
          <p:nvPr>
            <p:extLst>
              <p:ext uri="{D42A27DB-BD31-4B8C-83A1-F6EECF244321}">
                <p14:modId xmlns:p14="http://schemas.microsoft.com/office/powerpoint/2010/main" xmlns=""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xmlns="" val="20000"/>
                    </a:ext>
                  </a:extLst>
                </a:gridCol>
                <a:gridCol w="717142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xmlns="" id="{7FEC26BE-F199-46EC-A19E-FCCE9FD929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0773759"/>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544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7BA3274-7AA2-4087-AE8F-51E23274D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xmlns=""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210720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9A89EA9-62C2-452C-AB91-562009967D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xmlns="" id="{E2F37F28-D403-4724-8AA8-0E100DC7F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11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xmlns=""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xmlns="" id="{A79EFBA9-80CB-44AC-ADF4-04DF365DAF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15" y="637484"/>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5533" y="2351892"/>
            <a:ext cx="6284721" cy="4505661"/>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Conceptual Model Design</a:t>
            </a:r>
          </a:p>
        </p:txBody>
      </p:sp>
      <p:pic>
        <p:nvPicPr>
          <p:cNvPr id="2" name="Picture 1">
            <a:extLst>
              <a:ext uri="{FF2B5EF4-FFF2-40B4-BE49-F238E27FC236}">
                <a16:creationId xmlns:a16="http://schemas.microsoft.com/office/drawing/2014/main" xmlns="" id="{6665B6B2-F363-4BFC-936E-FF87419516C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3045BD0F-40BB-4AEE-8D3F-6F97C57969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42BB9323-60F1-4F8A-9579-FA7E1066DB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xmlns="" id="{89D2ED19-7AC1-4C77-943E-80CA15941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07055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85204E8-1AB4-4326-AF4A-B52AA9782E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4518411"/>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xmlns="" id="{848028B6-8D0C-41F0-A1EC-82486C9066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2804347"/>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xmlns="" id="{1C2CEE16-8168-46A9-8871-7350854AFA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524175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xmlns="" id="{32683760-7A75-4DEF-AFC1-C85634B876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525716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xmlns="" id="{BF20785D-6DA1-4966-901A-488BD3D906B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9985527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xmlns="" id="{1BCAF0A2-6801-4CE6-9A9A-2F112C8639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xmlns=""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24507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75219474-B3B7-4CF5-9B4A-DA70FEBABE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1379503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xmlns="" id="{DBFA55EB-8393-4A23-91B7-B251D2740BC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56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246" y="2782724"/>
            <a:ext cx="7749547" cy="4074829"/>
          </a:xfrm>
          <a:prstGeom prst="rect">
            <a:avLst/>
          </a:prstGeom>
          <a:noFill/>
          <a:ln w="9525">
            <a:noFill/>
            <a:miter lim="800000"/>
            <a:headEnd/>
            <a:tailEnd/>
          </a:ln>
        </p:spPr>
      </p:pic>
      <p:sp>
        <p:nvSpPr>
          <p:cNvPr id="8" name="Rectangle 7"/>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407315" y="560044"/>
            <a:ext cx="10030726" cy="2251029"/>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a:solidFill>
                  <a:srgbClr val="000000"/>
                </a:solidFill>
                <a:latin typeface="Arial" pitchFamily="34" charset="0"/>
                <a:ea typeface="Times New Roman" pitchFamily="18" charset="0"/>
                <a:cs typeface="Arial" pitchFamily="34" charset="0"/>
              </a:rPr>
              <a:t> Foreign keys  are specified.</a:t>
            </a:r>
            <a:endParaRPr lang="en-US" sz="2000" dirty="0">
              <a:solidFill>
                <a:srgbClr val="000000"/>
              </a:solidFill>
              <a:latin typeface="Arial" pitchFamily="34" charset="0"/>
              <a:ea typeface="Times New Roman" pitchFamily="18" charset="0"/>
              <a:cs typeface="Arial" pitchFamily="34" charset="0"/>
            </a:endParaRPr>
          </a:p>
        </p:txBody>
      </p:sp>
      <p:pic>
        <p:nvPicPr>
          <p:cNvPr id="3" name="Picture 2">
            <a:extLst>
              <a:ext uri="{FF2B5EF4-FFF2-40B4-BE49-F238E27FC236}">
                <a16:creationId xmlns:a16="http://schemas.microsoft.com/office/drawing/2014/main" xmlns="" id="{F492E10B-995C-460B-9643-A65D925B78A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9B6C456-2695-4702-AA7F-D0466BA86A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171472A-BAC3-456A-A53F-3351D4785E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xmlns=""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xmlns=""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194067496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A8946513-EDFF-42C5-BD5B-A78804091C0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xmlns="" val="41395544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xmlns="" id="{F202D144-3BC7-4CBD-B293-2F2A1E0E0A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01484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2BB0954-A7F2-4076-B7F7-C4C87C879DA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46BA6B13-68C6-4FCA-A347-5E0A6F504B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271178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xmlns="" id="{BC0B3649-1063-43D7-A33F-88F0F2A922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748817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xmlns="" id="{37185685-2B20-4E3E-9E0D-704549993D5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2580676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xmlns="" id="{BEF4F3B9-3B81-404B-9279-18DE7F1211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3225215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xmlns="" id="{E9AC9E31-936A-49F5-A50F-8088B64B62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25198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xmlns="" id="{E366F6DA-EF6B-4640-A09E-7F38EC7063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954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248" y="2646094"/>
            <a:ext cx="7290607" cy="4211460"/>
          </a:xfrm>
          <a:prstGeom prst="rect">
            <a:avLst/>
          </a:prstGeom>
          <a:noFill/>
          <a:ln w="9525">
            <a:noFill/>
            <a:miter lim="800000"/>
            <a:headEnd/>
            <a:tailEnd/>
          </a:ln>
        </p:spPr>
      </p:pic>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407315" y="636978"/>
            <a:ext cx="10030726" cy="1789424"/>
          </a:xfrm>
          <a:prstGeom prst="rect">
            <a:avLst/>
          </a:prstGeom>
          <a:solidFill>
            <a:srgbClr val="FFFFFF"/>
          </a:solidFill>
          <a:ln w="9525">
            <a:noFill/>
            <a:miter lim="800000"/>
            <a:headEnd/>
            <a:tailEnd/>
          </a:ln>
          <a:effectLst/>
        </p:spPr>
        <p:txBody>
          <a:bodyPr vert="horz" wrap="square" lIns="91428" tIns="0" rIns="91428"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pic>
        <p:nvPicPr>
          <p:cNvPr id="2" name="Picture 1">
            <a:extLst>
              <a:ext uri="{FF2B5EF4-FFF2-40B4-BE49-F238E27FC236}">
                <a16:creationId xmlns:a16="http://schemas.microsoft.com/office/drawing/2014/main" xmlns="" id="{E47EF276-AC11-453B-89F8-1048B9144EB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FF108CEB-8148-4F21-870A-EB586A76D9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xmlns="" id="{E0AC41A4-2200-4B69-94D9-695BFB1864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xmlns=""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xmlns="" val="325905124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xmlns="" id="{52539951-7F30-49FD-B588-F90FF7635E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471496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24697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xmlns="" id="{A8A24A56-13D3-49CB-B49F-3FE2C15194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780299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B7E42E69-A794-4DA2-8F3A-60D7377611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024891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096013B-DA4A-4AE3-8CAF-53C938844D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516704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xmlns="" id="{794BD75D-1A96-4EFD-A546-38F496D3788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464070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DE14802-599B-43D6-A3A1-5BAFCD97D5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971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xmlns="" id="{16729DAB-0410-4657-AAC3-AB3DE269DF9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606297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xmlns="" id="{9A752F8B-07E6-4E65-A7E7-E00EE75A67B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180" y="990919"/>
          <a:ext cx="8838053" cy="4952357"/>
        </p:xfrm>
        <a:graphic>
          <a:graphicData uri="http://schemas.openxmlformats.org/drawingml/2006/table">
            <a:tbl>
              <a:tblPr>
                <a:tableStyleId>{5DA37D80-6434-44D0-A028-1B22A696006F}</a:tableStyleId>
              </a:tblPr>
              <a:tblGrid>
                <a:gridCol w="3047605">
                  <a:extLst>
                    <a:ext uri="{9D8B030D-6E8A-4147-A177-3AD203B41FA5}">
                      <a16:colId xmlns:a16="http://schemas.microsoft.com/office/drawing/2014/main" xmlns="" val="20000"/>
                    </a:ext>
                  </a:extLst>
                </a:gridCol>
                <a:gridCol w="1904752">
                  <a:extLst>
                    <a:ext uri="{9D8B030D-6E8A-4147-A177-3AD203B41FA5}">
                      <a16:colId xmlns:a16="http://schemas.microsoft.com/office/drawing/2014/main" xmlns="" val="20001"/>
                    </a:ext>
                  </a:extLst>
                </a:gridCol>
                <a:gridCol w="1980942">
                  <a:extLst>
                    <a:ext uri="{9D8B030D-6E8A-4147-A177-3AD203B41FA5}">
                      <a16:colId xmlns:a16="http://schemas.microsoft.com/office/drawing/2014/main" xmlns="" val="20002"/>
                    </a:ext>
                  </a:extLst>
                </a:gridCol>
                <a:gridCol w="1904754">
                  <a:extLst>
                    <a:ext uri="{9D8B030D-6E8A-4147-A177-3AD203B41FA5}">
                      <a16:colId xmlns:a16="http://schemas.microsoft.com/office/drawing/2014/main" xmlns="" val="20003"/>
                    </a:ext>
                  </a:extLst>
                </a:gridCol>
              </a:tblGrid>
              <a:tr h="492687">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xmlns="" val="10000"/>
                  </a:ext>
                </a:extLst>
              </a:tr>
              <a:tr h="542248">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xmlns="" val="10001"/>
                  </a:ext>
                </a:extLst>
              </a:tr>
              <a:tr h="542248">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xmlns="" val="10002"/>
                  </a:ext>
                </a:extLst>
              </a:tr>
              <a:tr h="562529">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xmlns="" val="10003"/>
                  </a:ext>
                </a:extLst>
              </a:tr>
              <a:tr h="562529">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xmlns="" val="10004"/>
                  </a:ext>
                </a:extLst>
              </a:tr>
              <a:tr h="562529">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xmlns="" val="10005"/>
                  </a:ext>
                </a:extLst>
              </a:tr>
              <a:tr h="562529">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xmlns="" val="10006"/>
                  </a:ext>
                </a:extLst>
              </a:tr>
              <a:tr h="562529">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xmlns="" val="10007"/>
                  </a:ext>
                </a:extLst>
              </a:tr>
              <a:tr h="562529">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3" marR="9353" marT="9353" marB="9353"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3" marR="9353" marT="9353" marB="9353"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3" marR="9353" marT="9353" marB="9353"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Data Modeling</a:t>
            </a:r>
          </a:p>
        </p:txBody>
      </p:sp>
      <p:pic>
        <p:nvPicPr>
          <p:cNvPr id="3" name="Picture 2">
            <a:extLst>
              <a:ext uri="{FF2B5EF4-FFF2-40B4-BE49-F238E27FC236}">
                <a16:creationId xmlns:a16="http://schemas.microsoft.com/office/drawing/2014/main" xmlns="" id="{161C3F09-4AB1-447B-B915-24C535293C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B59555F-CEEE-4540-A39C-68219C6962A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8E6B27CC-8294-4EE8-8CB1-EBC184905C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980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E6BD03A-FF84-4CDD-8E33-2B77D37166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xmlns=""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xmlns="" val="105294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xmlns="" id="{79E2F7E0-237D-405E-B70C-608EDD8F295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780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xmlns="" id="{97EE94EB-26CC-4B7A-8D73-DA540C5462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1232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1DD9377-39A2-4E49-9E49-9B1DD62353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45428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xmlns="" id="{22C5233A-4BA0-4F78-A17C-1C46EDE623B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1264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xmlns="" id="{AFC461F5-72CF-4306-BB20-C6626E5E78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xmlns="" id="{B5E96EB3-A555-45A2-9E45-6B352FAC9D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18640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xmlns="" id="{521DA3B1-4D8C-45A2-A937-80DF2121AF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291802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xmlns=""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xmlns="" id="{B3E1DBA1-3905-4093-8062-ADB34C33760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27992435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1E64430-66BC-4C49-9F00-942197D4E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65387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xmlns="" id="{C1B383C4-43DD-4AAD-9BB1-9556754AA2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95825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xmlns="" id="{E13DB787-9EAE-4AAD-8055-9F7FFE9BECD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634757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xmlns="" id="{EB6E8475-E770-4335-A176-093D955113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83354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xmlns=""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302273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xmlns=""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xmlns="" val="20000"/>
                    </a:ext>
                  </a:extLst>
                </a:gridCol>
                <a:gridCol w="954106">
                  <a:extLst>
                    <a:ext uri="{9D8B030D-6E8A-4147-A177-3AD203B41FA5}">
                      <a16:colId xmlns:a16="http://schemas.microsoft.com/office/drawing/2014/main" xmlns="" val="20001"/>
                    </a:ext>
                  </a:extLst>
                </a:gridCol>
                <a:gridCol w="6091600">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59249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81964D6A-908A-4358-800B-558C377F20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xmlns=""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xmlns=""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xmlns=""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xmlns=""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xmlns="" val="2199412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xmlns="" id="{3034D209-F44A-4D0E-A040-9A1B249811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xmlns=""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xmlns=""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xmlns="" val="201435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xmlns="" id="{E8899F70-D5E4-494C-8D19-78099D5D21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xmlns=""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9804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xmlns="" val="4075084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xmlns="" id="{868D0D17-D31F-41B1-A04A-D8DB545508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xmlns=""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xmlns=""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xmlns=""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xmlns=""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xmlns=""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xmlns=""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xmlns=""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xmlns=""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087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xmlns=""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xmlns="" id="{9163BC0B-766A-45A6-A797-DB2380D383B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xmlns=""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xmlns="" val="2513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xmlns="" id="{E766C70F-8632-4217-A325-3B5410D1DE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xmlns=""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405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xmlns=""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DBED173B-77BF-44E7-8B6E-6551F368DF1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xmlns=""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421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xmlns=""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xmlns=""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xmlns="" val="20000"/>
                    </a:ext>
                  </a:extLst>
                </a:gridCol>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Table 7">
            <a:extLst>
              <a:ext uri="{FF2B5EF4-FFF2-40B4-BE49-F238E27FC236}">
                <a16:creationId xmlns:a16="http://schemas.microsoft.com/office/drawing/2014/main" xmlns=""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gridCol w="1983256">
                  <a:extLst>
                    <a:ext uri="{9D8B030D-6E8A-4147-A177-3AD203B41FA5}">
                      <a16:colId xmlns:a16="http://schemas.microsoft.com/office/drawing/2014/main" xmlns=""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Footer Placeholder 2">
            <a:extLst>
              <a:ext uri="{FF2B5EF4-FFF2-40B4-BE49-F238E27FC236}">
                <a16:creationId xmlns:a16="http://schemas.microsoft.com/office/drawing/2014/main" xmlns=""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3448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F4AF2B8-FDF4-46EC-9799-C9C28E875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xmlns=""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xmlns=""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xmlns=""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3749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xmlns="" id="{A8B90FD7-B8ED-42E4-A322-90E6EA33FF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xmlns=""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xmlns="" id="{AD3723FC-4D13-4047-818F-B839F19BC5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843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solidFill>
                  <a:schemeClr val="bg1"/>
                </a:solidFill>
                <a:latin typeface="Palatino Linotype" panose="02040502050505030304" pitchFamily="18" charset="0"/>
              </a:rPr>
              <a:t>STORED</a:t>
            </a:r>
            <a:r>
              <a:rPr lang="en-IN" dirty="0">
                <a:solidFill>
                  <a:schemeClr val="bg1"/>
                </a:solidFill>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xmlns="" id="{F754D82B-CFC1-409B-9CD0-598A9BCF5EFF}"/>
              </a:ext>
            </a:extLst>
          </p:cNvPr>
          <p:cNvSpPr/>
          <p:nvPr/>
        </p:nvSpPr>
        <p:spPr>
          <a:xfrm>
            <a:off x="533297" y="4437112"/>
            <a:ext cx="856895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xmlns="" id="{C9E75663-51A9-4FAB-B301-C310C91CF8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35012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DD385720-947D-4376-BE76-FA4D8AB8D4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21857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081AFE7-FDAD-4B00-B082-1B1ABCCF1E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xmlns=""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69438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75C7AB81-9A05-412F-B8ED-207279FE5E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01765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xmlns="" id="{C30787CE-B516-412A-B788-E9A20D71F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8272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xmlns="" id="{B69ACCA4-38E7-449A-98A5-C48CAA7E98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xmlns=""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xmlns=""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xmlns=""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0498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xmlns="" id="{44976F04-6ED6-46E1-A614-F2FC08406386}"/>
              </a:ext>
            </a:extLst>
          </p:cNvPr>
          <p:cNvGraphicFramePr>
            <a:graphicFrameLocks noGrp="1"/>
          </p:cNvGraphicFramePr>
          <p:nvPr>
            <p:extLst>
              <p:ext uri="{D42A27DB-BD31-4B8C-83A1-F6EECF244321}">
                <p14:modId xmlns:p14="http://schemas.microsoft.com/office/powerpoint/2010/main" xmlns=""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xmlns="" val="4061340782"/>
                    </a:ext>
                  </a:extLst>
                </a:gridCol>
                <a:gridCol w="1252258">
                  <a:extLst>
                    <a:ext uri="{9D8B030D-6E8A-4147-A177-3AD203B41FA5}">
                      <a16:colId xmlns:a16="http://schemas.microsoft.com/office/drawing/2014/main" xmlns="" val="2464658650"/>
                    </a:ext>
                  </a:extLst>
                </a:gridCol>
                <a:gridCol w="1267822">
                  <a:extLst>
                    <a:ext uri="{9D8B030D-6E8A-4147-A177-3AD203B41FA5}">
                      <a16:colId xmlns:a16="http://schemas.microsoft.com/office/drawing/2014/main" xmlns="" val="1436439042"/>
                    </a:ext>
                  </a:extLst>
                </a:gridCol>
                <a:gridCol w="2145545">
                  <a:extLst>
                    <a:ext uri="{9D8B030D-6E8A-4147-A177-3AD203B41FA5}">
                      <a16:colId xmlns:a16="http://schemas.microsoft.com/office/drawing/2014/main" xmlns=""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xmlns=""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xmlns=""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10" name="TextBox 9">
            <a:extLst>
              <a:ext uri="{FF2B5EF4-FFF2-40B4-BE49-F238E27FC236}">
                <a16:creationId xmlns:a16="http://schemas.microsoft.com/office/drawing/2014/main" xmlns=""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xmlns=""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xmlns=""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xmlns=""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39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xmlns="" id="{E84E5187-23C3-4DC4-83C5-8F36AB45EC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xmlns=""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xmlns="" val="30565509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xmlns=""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xmlns=""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xmlns=""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xmlns=""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xmlns=""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xmlns=""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xmlns=""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xmlns=""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xmlns=""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xmlns=""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52608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55196</TotalTime>
  <Words>52551</Words>
  <Application>Microsoft Office PowerPoint</Application>
  <PresentationFormat>Custom</PresentationFormat>
  <Paragraphs>7248</Paragraphs>
  <Slides>630</Slides>
  <Notes>38</Notes>
  <HiddenSlides>70</HiddenSlides>
  <MMClips>0</MMClips>
  <ScaleCrop>false</ScaleCrop>
  <HeadingPairs>
    <vt:vector size="4" baseType="variant">
      <vt:variant>
        <vt:lpstr>Theme</vt:lpstr>
      </vt:variant>
      <vt:variant>
        <vt:i4>1</vt:i4>
      </vt:variant>
      <vt:variant>
        <vt:lpstr>Slide Titles</vt:lpstr>
      </vt:variant>
      <vt:variant>
        <vt:i4>630</vt:i4>
      </vt:variant>
    </vt:vector>
  </HeadingPairs>
  <TitlesOfParts>
    <vt:vector size="631" baseType="lpstr">
      <vt:lpstr>Office Theme</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Entity Relationship Diagram (ER Diagram)</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SHOW ENGINES Syntax</vt:lpstr>
      <vt:lpstr>ENGINES</vt:lpstr>
      <vt:lpstr>Slide 73</vt:lpstr>
      <vt:lpstr>SHOW DATABASES Syntax</vt:lpstr>
      <vt:lpstr>Slide 75</vt:lpstr>
      <vt:lpstr>USE DATABASES Syntax</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SHOW CREATE VIEW Syntax</vt:lpstr>
      <vt:lpstr>Slide 177</vt:lpstr>
      <vt:lpstr>Slide 178</vt:lpstr>
      <vt:lpstr>Slide 179</vt:lpstr>
      <vt:lpstr>Slide 180</vt:lpstr>
      <vt:lpstr>Slide 181</vt:lpstr>
      <vt:lpstr>SHOW INDEX Syntax</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SELECT CLAUSE</vt:lpstr>
      <vt:lpstr>Capabilities of    SELECT Statement</vt:lpstr>
      <vt:lpstr>Capabilities of    SELECT Statement</vt:lpstr>
      <vt:lpstr>Capabilities of    SELECT Statement</vt:lpstr>
      <vt:lpstr>Capabilities of    SELECT Statement</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administrator</cp:lastModifiedBy>
  <cp:revision>3610</cp:revision>
  <dcterms:created xsi:type="dcterms:W3CDTF">2019-04-24T09:11:59Z</dcterms:created>
  <dcterms:modified xsi:type="dcterms:W3CDTF">2021-05-27T06:00:11Z</dcterms:modified>
</cp:coreProperties>
</file>